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7"/>
    <p:sldMasterId id="2147483676" r:id="rId8"/>
    <p:sldMasterId id="2147483695" r:id="rId9"/>
    <p:sldMasterId id="2147483752" r:id="rId10"/>
  </p:sldMasterIdLst>
  <p:notesMasterIdLst>
    <p:notesMasterId r:id="rId39"/>
  </p:notesMasterIdLst>
  <p:sldIdLst>
    <p:sldId id="675" r:id="rId11"/>
    <p:sldId id="793" r:id="rId12"/>
    <p:sldId id="2008" r:id="rId13"/>
    <p:sldId id="800" r:id="rId14"/>
    <p:sldId id="848" r:id="rId15"/>
    <p:sldId id="751" r:id="rId16"/>
    <p:sldId id="2010" r:id="rId17"/>
    <p:sldId id="2011" r:id="rId18"/>
    <p:sldId id="2009" r:id="rId19"/>
    <p:sldId id="2013" r:id="rId20"/>
    <p:sldId id="2012" r:id="rId21"/>
    <p:sldId id="830" r:id="rId22"/>
    <p:sldId id="1990" r:id="rId23"/>
    <p:sldId id="2014" r:id="rId24"/>
    <p:sldId id="2015" r:id="rId25"/>
    <p:sldId id="2016" r:id="rId26"/>
    <p:sldId id="2017" r:id="rId27"/>
    <p:sldId id="2018" r:id="rId28"/>
    <p:sldId id="2019" r:id="rId29"/>
    <p:sldId id="2020" r:id="rId30"/>
    <p:sldId id="2021" r:id="rId31"/>
    <p:sldId id="2022" r:id="rId32"/>
    <p:sldId id="2023" r:id="rId33"/>
    <p:sldId id="2024" r:id="rId34"/>
    <p:sldId id="2025" r:id="rId35"/>
    <p:sldId id="2026" r:id="rId36"/>
    <p:sldId id="1999" r:id="rId37"/>
    <p:sldId id="2007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presProps" Target="pres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4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6981B-DFAF-4096-86CB-F987A61B2CF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010E28-3101-40BF-B510-A40578A4E57E}">
      <dgm:prSet phldrT="[Text]"/>
      <dgm:spPr/>
      <dgm:t>
        <a:bodyPr/>
        <a:lstStyle/>
        <a:p>
          <a:r>
            <a:rPr lang="en-US" dirty="0"/>
            <a:t>Fit an ML Model using Apache Spark </a:t>
          </a:r>
          <a:r>
            <a:rPr lang="en-US" dirty="0" err="1"/>
            <a:t>MLLib</a:t>
          </a:r>
          <a:endParaRPr lang="en-US" dirty="0"/>
        </a:p>
      </dgm:t>
    </dgm:pt>
    <dgm:pt modelId="{64AF5DC4-0A88-46F1-8FDD-0CDF085D5E50}" type="parTrans" cxnId="{BED54780-84DD-4921-ABB7-7F2A2C1EC5C4}">
      <dgm:prSet/>
      <dgm:spPr/>
      <dgm:t>
        <a:bodyPr/>
        <a:lstStyle/>
        <a:p>
          <a:endParaRPr lang="en-US"/>
        </a:p>
      </dgm:t>
    </dgm:pt>
    <dgm:pt modelId="{4BCA5859-449E-45B9-8951-6E4D195686DC}" type="sibTrans" cxnId="{BED54780-84DD-4921-ABB7-7F2A2C1EC5C4}">
      <dgm:prSet/>
      <dgm:spPr/>
      <dgm:t>
        <a:bodyPr/>
        <a:lstStyle/>
        <a:p>
          <a:endParaRPr lang="en-US"/>
        </a:p>
      </dgm:t>
    </dgm:pt>
    <dgm:pt modelId="{2F2F2AAB-7A25-4FAB-970B-0A0E6016B849}">
      <dgm:prSet phldrT="[Text]"/>
      <dgm:spPr/>
      <dgm:t>
        <a:bodyPr/>
        <a:lstStyle/>
        <a:p>
          <a:r>
            <a:rPr lang="en-US" dirty="0"/>
            <a:t>Export the Model into HDFS/Azure Blob Store</a:t>
          </a:r>
        </a:p>
      </dgm:t>
    </dgm:pt>
    <dgm:pt modelId="{ADE1BBCE-D23F-4A71-A98A-AF0F379D4BCF}" type="parTrans" cxnId="{25DCF9A9-B0C4-4212-A06B-A0350F1242B7}">
      <dgm:prSet/>
      <dgm:spPr/>
      <dgm:t>
        <a:bodyPr/>
        <a:lstStyle/>
        <a:p>
          <a:endParaRPr lang="en-US"/>
        </a:p>
      </dgm:t>
    </dgm:pt>
    <dgm:pt modelId="{B5F8E466-2240-4445-91B9-3C18F8CB9B00}" type="sibTrans" cxnId="{25DCF9A9-B0C4-4212-A06B-A0350F1242B7}">
      <dgm:prSet/>
      <dgm:spPr/>
      <dgm:t>
        <a:bodyPr/>
        <a:lstStyle/>
        <a:p>
          <a:endParaRPr lang="en-US"/>
        </a:p>
      </dgm:t>
    </dgm:pt>
    <dgm:pt modelId="{85E7DAE2-0F00-4825-9E00-EACD8ED9F9FA}">
      <dgm:prSet phldrT="[Text]"/>
      <dgm:spPr/>
      <dgm:t>
        <a:bodyPr/>
        <a:lstStyle/>
        <a:p>
          <a:r>
            <a:rPr lang="en-US" dirty="0"/>
            <a:t>Import the model into an external system</a:t>
          </a:r>
        </a:p>
      </dgm:t>
    </dgm:pt>
    <dgm:pt modelId="{EA4F441D-5E5D-463D-BE23-5F6C2105D3F1}" type="parTrans" cxnId="{0D9E0B3D-1CD7-4D66-AFF5-EF57110C0039}">
      <dgm:prSet/>
      <dgm:spPr/>
      <dgm:t>
        <a:bodyPr/>
        <a:lstStyle/>
        <a:p>
          <a:endParaRPr lang="en-US"/>
        </a:p>
      </dgm:t>
    </dgm:pt>
    <dgm:pt modelId="{BFA1D256-0786-4E34-8690-82119CC82709}" type="sibTrans" cxnId="{0D9E0B3D-1CD7-4D66-AFF5-EF57110C0039}">
      <dgm:prSet/>
      <dgm:spPr/>
      <dgm:t>
        <a:bodyPr/>
        <a:lstStyle/>
        <a:p>
          <a:endParaRPr lang="en-US"/>
        </a:p>
      </dgm:t>
    </dgm:pt>
    <dgm:pt modelId="{210B798F-4B76-4EB6-A03C-D08F39FD0701}" type="pres">
      <dgm:prSet presAssocID="{C116981B-DFAF-4096-86CB-F987A61B2CF5}" presName="rootnode" presStyleCnt="0">
        <dgm:presLayoutVars>
          <dgm:chMax/>
          <dgm:chPref/>
          <dgm:dir/>
          <dgm:animLvl val="lvl"/>
        </dgm:presLayoutVars>
      </dgm:prSet>
      <dgm:spPr/>
    </dgm:pt>
    <dgm:pt modelId="{994DBF3E-4EC4-43A5-A077-9520A2BB5BFA}" type="pres">
      <dgm:prSet presAssocID="{2D010E28-3101-40BF-B510-A40578A4E57E}" presName="composite" presStyleCnt="0"/>
      <dgm:spPr/>
    </dgm:pt>
    <dgm:pt modelId="{9F6488C3-C861-4620-8D23-8A89266FAB09}" type="pres">
      <dgm:prSet presAssocID="{2D010E28-3101-40BF-B510-A40578A4E57E}" presName="LShape" presStyleLbl="alignNode1" presStyleIdx="0" presStyleCnt="5"/>
      <dgm:spPr/>
    </dgm:pt>
    <dgm:pt modelId="{884CDCC3-5ED8-4550-A57E-EC69C32A9AA0}" type="pres">
      <dgm:prSet presAssocID="{2D010E28-3101-40BF-B510-A40578A4E57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EB96D79-79B2-4621-A4B9-E00920A234A1}" type="pres">
      <dgm:prSet presAssocID="{2D010E28-3101-40BF-B510-A40578A4E57E}" presName="Triangle" presStyleLbl="alignNode1" presStyleIdx="1" presStyleCnt="5"/>
      <dgm:spPr/>
    </dgm:pt>
    <dgm:pt modelId="{0F1D0B1E-AA60-4821-8169-DBB8CB8B43B4}" type="pres">
      <dgm:prSet presAssocID="{4BCA5859-449E-45B9-8951-6E4D195686DC}" presName="sibTrans" presStyleCnt="0"/>
      <dgm:spPr/>
    </dgm:pt>
    <dgm:pt modelId="{45256DA2-2B9F-4935-BB1B-B72B506669F3}" type="pres">
      <dgm:prSet presAssocID="{4BCA5859-449E-45B9-8951-6E4D195686DC}" presName="space" presStyleCnt="0"/>
      <dgm:spPr/>
    </dgm:pt>
    <dgm:pt modelId="{7ABEB6F0-1AFE-4E8D-8169-C759CC705AEB}" type="pres">
      <dgm:prSet presAssocID="{2F2F2AAB-7A25-4FAB-970B-0A0E6016B849}" presName="composite" presStyleCnt="0"/>
      <dgm:spPr/>
    </dgm:pt>
    <dgm:pt modelId="{1D31A1F3-FE9E-47B8-B42D-086C30D17A3F}" type="pres">
      <dgm:prSet presAssocID="{2F2F2AAB-7A25-4FAB-970B-0A0E6016B849}" presName="LShape" presStyleLbl="alignNode1" presStyleIdx="2" presStyleCnt="5"/>
      <dgm:spPr/>
    </dgm:pt>
    <dgm:pt modelId="{D813E69A-776D-4DF4-B73D-FF360F2B40F0}" type="pres">
      <dgm:prSet presAssocID="{2F2F2AAB-7A25-4FAB-970B-0A0E6016B84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A155065-AC23-48CB-B0A5-7AD29A4B6465}" type="pres">
      <dgm:prSet presAssocID="{2F2F2AAB-7A25-4FAB-970B-0A0E6016B849}" presName="Triangle" presStyleLbl="alignNode1" presStyleIdx="3" presStyleCnt="5"/>
      <dgm:spPr/>
    </dgm:pt>
    <dgm:pt modelId="{A0F7B6D3-AE15-46FE-B443-DD8EF1F14318}" type="pres">
      <dgm:prSet presAssocID="{B5F8E466-2240-4445-91B9-3C18F8CB9B00}" presName="sibTrans" presStyleCnt="0"/>
      <dgm:spPr/>
    </dgm:pt>
    <dgm:pt modelId="{4D9C5812-A864-48FE-9097-494008357E8E}" type="pres">
      <dgm:prSet presAssocID="{B5F8E466-2240-4445-91B9-3C18F8CB9B00}" presName="space" presStyleCnt="0"/>
      <dgm:spPr/>
    </dgm:pt>
    <dgm:pt modelId="{0A5A9B89-BB4F-4413-AD4A-309B2828AB06}" type="pres">
      <dgm:prSet presAssocID="{85E7DAE2-0F00-4825-9E00-EACD8ED9F9FA}" presName="composite" presStyleCnt="0"/>
      <dgm:spPr/>
    </dgm:pt>
    <dgm:pt modelId="{79394891-8EC5-45BC-966C-2C6B31BC0494}" type="pres">
      <dgm:prSet presAssocID="{85E7DAE2-0F00-4825-9E00-EACD8ED9F9FA}" presName="LShape" presStyleLbl="alignNode1" presStyleIdx="4" presStyleCnt="5"/>
      <dgm:spPr/>
    </dgm:pt>
    <dgm:pt modelId="{6559EE5A-4981-4437-9F0A-AB745364E797}" type="pres">
      <dgm:prSet presAssocID="{85E7DAE2-0F00-4825-9E00-EACD8ED9F9FA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1580405-02B6-4A02-B454-1CB714A58538}" type="presOf" srcId="{85E7DAE2-0F00-4825-9E00-EACD8ED9F9FA}" destId="{6559EE5A-4981-4437-9F0A-AB745364E797}" srcOrd="0" destOrd="0" presId="urn:microsoft.com/office/officeart/2009/3/layout/StepUpProcess"/>
    <dgm:cxn modelId="{0D9E0B3D-1CD7-4D66-AFF5-EF57110C0039}" srcId="{C116981B-DFAF-4096-86CB-F987A61B2CF5}" destId="{85E7DAE2-0F00-4825-9E00-EACD8ED9F9FA}" srcOrd="2" destOrd="0" parTransId="{EA4F441D-5E5D-463D-BE23-5F6C2105D3F1}" sibTransId="{BFA1D256-0786-4E34-8690-82119CC82709}"/>
    <dgm:cxn modelId="{9DD3C86C-1EE9-4454-B301-8997C029A6AB}" type="presOf" srcId="{C116981B-DFAF-4096-86CB-F987A61B2CF5}" destId="{210B798F-4B76-4EB6-A03C-D08F39FD0701}" srcOrd="0" destOrd="0" presId="urn:microsoft.com/office/officeart/2009/3/layout/StepUpProcess"/>
    <dgm:cxn modelId="{BED54780-84DD-4921-ABB7-7F2A2C1EC5C4}" srcId="{C116981B-DFAF-4096-86CB-F987A61B2CF5}" destId="{2D010E28-3101-40BF-B510-A40578A4E57E}" srcOrd="0" destOrd="0" parTransId="{64AF5DC4-0A88-46F1-8FDD-0CDF085D5E50}" sibTransId="{4BCA5859-449E-45B9-8951-6E4D195686DC}"/>
    <dgm:cxn modelId="{25DCF9A9-B0C4-4212-A06B-A0350F1242B7}" srcId="{C116981B-DFAF-4096-86CB-F987A61B2CF5}" destId="{2F2F2AAB-7A25-4FAB-970B-0A0E6016B849}" srcOrd="1" destOrd="0" parTransId="{ADE1BBCE-D23F-4A71-A98A-AF0F379D4BCF}" sibTransId="{B5F8E466-2240-4445-91B9-3C18F8CB9B00}"/>
    <dgm:cxn modelId="{6C8C9EB2-A4E0-4C19-8B50-573FD4F3ABA3}" type="presOf" srcId="{2D010E28-3101-40BF-B510-A40578A4E57E}" destId="{884CDCC3-5ED8-4550-A57E-EC69C32A9AA0}" srcOrd="0" destOrd="0" presId="urn:microsoft.com/office/officeart/2009/3/layout/StepUpProcess"/>
    <dgm:cxn modelId="{BF235DB7-0001-4008-86D3-5D66E46F6324}" type="presOf" srcId="{2F2F2AAB-7A25-4FAB-970B-0A0E6016B849}" destId="{D813E69A-776D-4DF4-B73D-FF360F2B40F0}" srcOrd="0" destOrd="0" presId="urn:microsoft.com/office/officeart/2009/3/layout/StepUpProcess"/>
    <dgm:cxn modelId="{10B8B599-4BC0-4180-885B-9ADED8FFD444}" type="presParOf" srcId="{210B798F-4B76-4EB6-A03C-D08F39FD0701}" destId="{994DBF3E-4EC4-43A5-A077-9520A2BB5BFA}" srcOrd="0" destOrd="0" presId="urn:microsoft.com/office/officeart/2009/3/layout/StepUpProcess"/>
    <dgm:cxn modelId="{6EFF738E-4B1D-41D3-B33F-FBDA902CFF56}" type="presParOf" srcId="{994DBF3E-4EC4-43A5-A077-9520A2BB5BFA}" destId="{9F6488C3-C861-4620-8D23-8A89266FAB09}" srcOrd="0" destOrd="0" presId="urn:microsoft.com/office/officeart/2009/3/layout/StepUpProcess"/>
    <dgm:cxn modelId="{406E2C4C-C791-4ED6-8D0C-385CF6894F98}" type="presParOf" srcId="{994DBF3E-4EC4-43A5-A077-9520A2BB5BFA}" destId="{884CDCC3-5ED8-4550-A57E-EC69C32A9AA0}" srcOrd="1" destOrd="0" presId="urn:microsoft.com/office/officeart/2009/3/layout/StepUpProcess"/>
    <dgm:cxn modelId="{8318FDFB-F026-4F85-9A81-DD2CB920075F}" type="presParOf" srcId="{994DBF3E-4EC4-43A5-A077-9520A2BB5BFA}" destId="{3EB96D79-79B2-4621-A4B9-E00920A234A1}" srcOrd="2" destOrd="0" presId="urn:microsoft.com/office/officeart/2009/3/layout/StepUpProcess"/>
    <dgm:cxn modelId="{5D418023-4B4B-4AEA-97F7-BBB685B5FA22}" type="presParOf" srcId="{210B798F-4B76-4EB6-A03C-D08F39FD0701}" destId="{0F1D0B1E-AA60-4821-8169-DBB8CB8B43B4}" srcOrd="1" destOrd="0" presId="urn:microsoft.com/office/officeart/2009/3/layout/StepUpProcess"/>
    <dgm:cxn modelId="{48E486FC-248F-4F48-A3AA-6ADE8A118DBD}" type="presParOf" srcId="{0F1D0B1E-AA60-4821-8169-DBB8CB8B43B4}" destId="{45256DA2-2B9F-4935-BB1B-B72B506669F3}" srcOrd="0" destOrd="0" presId="urn:microsoft.com/office/officeart/2009/3/layout/StepUpProcess"/>
    <dgm:cxn modelId="{00FAD719-C488-4F20-BA62-7D37A66E838E}" type="presParOf" srcId="{210B798F-4B76-4EB6-A03C-D08F39FD0701}" destId="{7ABEB6F0-1AFE-4E8D-8169-C759CC705AEB}" srcOrd="2" destOrd="0" presId="urn:microsoft.com/office/officeart/2009/3/layout/StepUpProcess"/>
    <dgm:cxn modelId="{B268DB4A-4F00-419F-97DE-52E1E008609D}" type="presParOf" srcId="{7ABEB6F0-1AFE-4E8D-8169-C759CC705AEB}" destId="{1D31A1F3-FE9E-47B8-B42D-086C30D17A3F}" srcOrd="0" destOrd="0" presId="urn:microsoft.com/office/officeart/2009/3/layout/StepUpProcess"/>
    <dgm:cxn modelId="{8F81C99C-E64D-40C5-9ED0-AADBD068E5EE}" type="presParOf" srcId="{7ABEB6F0-1AFE-4E8D-8169-C759CC705AEB}" destId="{D813E69A-776D-4DF4-B73D-FF360F2B40F0}" srcOrd="1" destOrd="0" presId="urn:microsoft.com/office/officeart/2009/3/layout/StepUpProcess"/>
    <dgm:cxn modelId="{990B01A4-D4D7-49D3-B754-4A1E7EEB5162}" type="presParOf" srcId="{7ABEB6F0-1AFE-4E8D-8169-C759CC705AEB}" destId="{8A155065-AC23-48CB-B0A5-7AD29A4B6465}" srcOrd="2" destOrd="0" presId="urn:microsoft.com/office/officeart/2009/3/layout/StepUpProcess"/>
    <dgm:cxn modelId="{33479698-7373-423E-A112-31531B53F937}" type="presParOf" srcId="{210B798F-4B76-4EB6-A03C-D08F39FD0701}" destId="{A0F7B6D3-AE15-46FE-B443-DD8EF1F14318}" srcOrd="3" destOrd="0" presId="urn:microsoft.com/office/officeart/2009/3/layout/StepUpProcess"/>
    <dgm:cxn modelId="{7EF61F9D-82E1-4F22-A032-A753058E6A1A}" type="presParOf" srcId="{A0F7B6D3-AE15-46FE-B443-DD8EF1F14318}" destId="{4D9C5812-A864-48FE-9097-494008357E8E}" srcOrd="0" destOrd="0" presId="urn:microsoft.com/office/officeart/2009/3/layout/StepUpProcess"/>
    <dgm:cxn modelId="{1B39DCFF-0EC0-47A4-90CA-12260DAA84BA}" type="presParOf" srcId="{210B798F-4B76-4EB6-A03C-D08F39FD0701}" destId="{0A5A9B89-BB4F-4413-AD4A-309B2828AB06}" srcOrd="4" destOrd="0" presId="urn:microsoft.com/office/officeart/2009/3/layout/StepUpProcess"/>
    <dgm:cxn modelId="{44F25877-CB81-4A5B-B19F-8E8A00A7604C}" type="presParOf" srcId="{0A5A9B89-BB4F-4413-AD4A-309B2828AB06}" destId="{79394891-8EC5-45BC-966C-2C6B31BC0494}" srcOrd="0" destOrd="0" presId="urn:microsoft.com/office/officeart/2009/3/layout/StepUpProcess"/>
    <dgm:cxn modelId="{F9A67D32-C604-4C70-AF6D-60299314AFE0}" type="presParOf" srcId="{0A5A9B89-BB4F-4413-AD4A-309B2828AB06}" destId="{6559EE5A-4981-4437-9F0A-AB745364E79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5EFF1-2816-463F-ABC5-B534C2AB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6A5E1-7DBB-4229-B076-7339F8CBCF13}">
      <dgm:prSet phldrT="[Text]"/>
      <dgm:spPr/>
      <dgm:t>
        <a:bodyPr/>
        <a:lstStyle/>
        <a:p>
          <a:r>
            <a:rPr lang="en-US" dirty="0" err="1"/>
            <a:t>MLeap</a:t>
          </a:r>
          <a:endParaRPr lang="en-US" dirty="0"/>
        </a:p>
      </dgm:t>
    </dgm:pt>
    <dgm:pt modelId="{341283BA-FEA3-4115-973D-EAA8C6BC671F}" type="parTrans" cxnId="{86E3D9C0-4842-4AEA-A167-DD5AD89E7068}">
      <dgm:prSet/>
      <dgm:spPr/>
      <dgm:t>
        <a:bodyPr/>
        <a:lstStyle/>
        <a:p>
          <a:endParaRPr lang="en-US"/>
        </a:p>
      </dgm:t>
    </dgm:pt>
    <dgm:pt modelId="{67B9F541-D100-448A-989E-5039D3141E50}" type="sibTrans" cxnId="{86E3D9C0-4842-4AEA-A167-DD5AD89E7068}">
      <dgm:prSet/>
      <dgm:spPr/>
      <dgm:t>
        <a:bodyPr/>
        <a:lstStyle/>
        <a:p>
          <a:endParaRPr lang="en-US"/>
        </a:p>
      </dgm:t>
    </dgm:pt>
    <dgm:pt modelId="{BF7C556C-B3E2-4AA9-A7D1-28553CCC58E7}">
      <dgm:prSet phldrT="[Text]"/>
      <dgm:spPr/>
      <dgm:t>
        <a:bodyPr/>
        <a:lstStyle/>
        <a:p>
          <a:r>
            <a:rPr lang="en-US" dirty="0"/>
            <a:t>Open sourced, Easily reuse models with serialization and executing without Spark Dependency.</a:t>
          </a:r>
        </a:p>
      </dgm:t>
    </dgm:pt>
    <dgm:pt modelId="{57980E2F-CDBF-43AA-9EDE-4DBCFEBC861D}" type="parTrans" cxnId="{34E29222-03B8-4D79-93DC-D1328933C9CF}">
      <dgm:prSet/>
      <dgm:spPr/>
      <dgm:t>
        <a:bodyPr/>
        <a:lstStyle/>
        <a:p>
          <a:endParaRPr lang="en-US"/>
        </a:p>
      </dgm:t>
    </dgm:pt>
    <dgm:pt modelId="{34E670D3-1531-493A-9846-7034388B57C3}" type="sibTrans" cxnId="{34E29222-03B8-4D79-93DC-D1328933C9CF}">
      <dgm:prSet/>
      <dgm:spPr/>
      <dgm:t>
        <a:bodyPr/>
        <a:lstStyle/>
        <a:p>
          <a:endParaRPr lang="en-US"/>
        </a:p>
      </dgm:t>
    </dgm:pt>
    <dgm:pt modelId="{D985C6D9-B3FE-437B-9267-FC0CB82CE930}">
      <dgm:prSet phldrT="[Text]"/>
      <dgm:spPr/>
      <dgm:t>
        <a:bodyPr/>
        <a:lstStyle/>
        <a:p>
          <a:r>
            <a:rPr lang="en-US" dirty="0"/>
            <a:t>Databricks ML Model Export</a:t>
          </a:r>
        </a:p>
      </dgm:t>
    </dgm:pt>
    <dgm:pt modelId="{04739EE2-800D-4BA7-9793-784D47495845}" type="parTrans" cxnId="{3B7ABBCD-8F29-4F5B-8789-67896450B45F}">
      <dgm:prSet/>
      <dgm:spPr/>
      <dgm:t>
        <a:bodyPr/>
        <a:lstStyle/>
        <a:p>
          <a:endParaRPr lang="en-US"/>
        </a:p>
      </dgm:t>
    </dgm:pt>
    <dgm:pt modelId="{64201123-7C93-4AA0-96E7-4D7BC7CFDA28}" type="sibTrans" cxnId="{3B7ABBCD-8F29-4F5B-8789-67896450B45F}">
      <dgm:prSet/>
      <dgm:spPr/>
      <dgm:t>
        <a:bodyPr/>
        <a:lstStyle/>
        <a:p>
          <a:endParaRPr lang="en-US"/>
        </a:p>
      </dgm:t>
    </dgm:pt>
    <dgm:pt modelId="{4077586F-7B9A-4F06-899F-8BD11D59818F}">
      <dgm:prSet phldrT="[Text]"/>
      <dgm:spPr/>
      <dgm:t>
        <a:bodyPr/>
        <a:lstStyle/>
        <a:p>
          <a:r>
            <a:rPr lang="en-US" dirty="0"/>
            <a:t>Consistency with </a:t>
          </a:r>
          <a:r>
            <a:rPr lang="en-US" dirty="0" err="1"/>
            <a:t>Mllib</a:t>
          </a:r>
          <a:r>
            <a:rPr lang="en-US" dirty="0"/>
            <a:t> </a:t>
          </a:r>
        </a:p>
      </dgm:t>
    </dgm:pt>
    <dgm:pt modelId="{E80B6C7D-BFCF-4F28-8049-46C98D98D8D5}" type="parTrans" cxnId="{9372608A-4C5C-460D-A3E2-1DEB1EEA10E4}">
      <dgm:prSet/>
      <dgm:spPr/>
      <dgm:t>
        <a:bodyPr/>
        <a:lstStyle/>
        <a:p>
          <a:endParaRPr lang="en-US"/>
        </a:p>
      </dgm:t>
    </dgm:pt>
    <dgm:pt modelId="{2BAA4435-5E73-453B-9785-2085BC708104}" type="sibTrans" cxnId="{9372608A-4C5C-460D-A3E2-1DEB1EEA10E4}">
      <dgm:prSet/>
      <dgm:spPr/>
      <dgm:t>
        <a:bodyPr/>
        <a:lstStyle/>
        <a:p>
          <a:endParaRPr lang="en-US"/>
        </a:p>
      </dgm:t>
    </dgm:pt>
    <dgm:pt modelId="{CB1583A9-BD43-481E-A3C8-B3AF7E59FCA7}">
      <dgm:prSet phldrT="[Text]"/>
      <dgm:spPr/>
      <dgm:t>
        <a:bodyPr/>
        <a:lstStyle/>
        <a:p>
          <a:r>
            <a:rPr lang="en-US" b="0" i="0" u="none" dirty="0"/>
            <a:t>It supports serializing Apache Spark, </a:t>
          </a:r>
          <a:r>
            <a:rPr lang="en-US" b="0" i="0" u="none" dirty="0" err="1"/>
            <a:t>scikit</a:t>
          </a:r>
          <a:r>
            <a:rPr lang="en-US" b="0" i="0" u="none" dirty="0"/>
            <a:t>-learn, and TensorFlow pipelines into a bundle, so you can load and deploy your trained models to make predictions with new data.</a:t>
          </a:r>
          <a:endParaRPr lang="en-US" dirty="0"/>
        </a:p>
      </dgm:t>
    </dgm:pt>
    <dgm:pt modelId="{1DED2859-14F9-4605-8718-1EE67CAA8395}" type="parTrans" cxnId="{92B27EC3-0D2C-445F-AF7F-FEA7201894B9}">
      <dgm:prSet/>
      <dgm:spPr/>
      <dgm:t>
        <a:bodyPr/>
        <a:lstStyle/>
        <a:p>
          <a:endParaRPr lang="en-US"/>
        </a:p>
      </dgm:t>
    </dgm:pt>
    <dgm:pt modelId="{B5CFE120-226E-42D4-9488-DA1608A24076}" type="sibTrans" cxnId="{92B27EC3-0D2C-445F-AF7F-FEA7201894B9}">
      <dgm:prSet/>
      <dgm:spPr/>
      <dgm:t>
        <a:bodyPr/>
        <a:lstStyle/>
        <a:p>
          <a:endParaRPr lang="en-US"/>
        </a:p>
      </dgm:t>
    </dgm:pt>
    <dgm:pt modelId="{98759988-52F1-440B-B348-198AABF79328}">
      <dgm:prSet phldrT="[Text]"/>
      <dgm:spPr/>
      <dgm:t>
        <a:bodyPr/>
        <a:lstStyle/>
        <a:p>
          <a:r>
            <a:rPr lang="en-US" dirty="0"/>
            <a:t>Both Spark Dependency and Non-Spark Dependency </a:t>
          </a:r>
        </a:p>
      </dgm:t>
    </dgm:pt>
    <dgm:pt modelId="{90C12343-F6A2-4D8E-894D-FBA184961467}" type="parTrans" cxnId="{8638F1C5-BD0D-4B57-9A49-B26F051DE7BE}">
      <dgm:prSet/>
      <dgm:spPr/>
    </dgm:pt>
    <dgm:pt modelId="{BE7F2C70-D8D5-4622-B934-EF53DC01DACE}" type="sibTrans" cxnId="{8638F1C5-BD0D-4B57-9A49-B26F051DE7BE}">
      <dgm:prSet/>
      <dgm:spPr/>
    </dgm:pt>
    <dgm:pt modelId="{A6C6495F-E50B-4412-AACA-33653C5D3009}" type="pres">
      <dgm:prSet presAssocID="{86E5EFF1-2816-463F-ABC5-B534C2AB314F}" presName="linear" presStyleCnt="0">
        <dgm:presLayoutVars>
          <dgm:animLvl val="lvl"/>
          <dgm:resizeHandles val="exact"/>
        </dgm:presLayoutVars>
      </dgm:prSet>
      <dgm:spPr/>
    </dgm:pt>
    <dgm:pt modelId="{A29AA7ED-4523-4A5E-93A2-F0987E2263D1}" type="pres">
      <dgm:prSet presAssocID="{45A6A5E1-7DBB-4229-B076-7339F8CBCF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3F6D3B-D8D7-4776-966D-2FF30DA4945A}" type="pres">
      <dgm:prSet presAssocID="{45A6A5E1-7DBB-4229-B076-7339F8CBCF13}" presName="childText" presStyleLbl="revTx" presStyleIdx="0" presStyleCnt="2">
        <dgm:presLayoutVars>
          <dgm:bulletEnabled val="1"/>
        </dgm:presLayoutVars>
      </dgm:prSet>
      <dgm:spPr/>
    </dgm:pt>
    <dgm:pt modelId="{2889BF26-BA91-4710-B2C6-B5202AF6496F}" type="pres">
      <dgm:prSet presAssocID="{D985C6D9-B3FE-437B-9267-FC0CB82CE93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7969FA1-8221-4D83-A226-EB281F54CE3E}" type="pres">
      <dgm:prSet presAssocID="{D985C6D9-B3FE-437B-9267-FC0CB82CE93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4E29222-03B8-4D79-93DC-D1328933C9CF}" srcId="{45A6A5E1-7DBB-4229-B076-7339F8CBCF13}" destId="{BF7C556C-B3E2-4AA9-A7D1-28553CCC58E7}" srcOrd="0" destOrd="0" parTransId="{57980E2F-CDBF-43AA-9EDE-4DBCFEBC861D}" sibTransId="{34E670D3-1531-493A-9846-7034388B57C3}"/>
    <dgm:cxn modelId="{46A6A72A-492F-451B-AE90-80259CA8B29A}" type="presOf" srcId="{CB1583A9-BD43-481E-A3C8-B3AF7E59FCA7}" destId="{8E3F6D3B-D8D7-4776-966D-2FF30DA4945A}" srcOrd="0" destOrd="1" presId="urn:microsoft.com/office/officeart/2005/8/layout/vList2"/>
    <dgm:cxn modelId="{6D596B2D-83C5-4014-99F3-8830B83ED749}" type="presOf" srcId="{45A6A5E1-7DBB-4229-B076-7339F8CBCF13}" destId="{A29AA7ED-4523-4A5E-93A2-F0987E2263D1}" srcOrd="0" destOrd="0" presId="urn:microsoft.com/office/officeart/2005/8/layout/vList2"/>
    <dgm:cxn modelId="{86128635-6A05-45D0-909E-1EBFB4472D4A}" type="presOf" srcId="{98759988-52F1-440B-B348-198AABF79328}" destId="{27969FA1-8221-4D83-A226-EB281F54CE3E}" srcOrd="0" destOrd="1" presId="urn:microsoft.com/office/officeart/2005/8/layout/vList2"/>
    <dgm:cxn modelId="{2395BA44-B281-402D-B919-CCA384CB178D}" type="presOf" srcId="{D985C6D9-B3FE-437B-9267-FC0CB82CE930}" destId="{2889BF26-BA91-4710-B2C6-B5202AF6496F}" srcOrd="0" destOrd="0" presId="urn:microsoft.com/office/officeart/2005/8/layout/vList2"/>
    <dgm:cxn modelId="{02D75882-C029-4FB9-A8C3-3BB032AF7F67}" type="presOf" srcId="{BF7C556C-B3E2-4AA9-A7D1-28553CCC58E7}" destId="{8E3F6D3B-D8D7-4776-966D-2FF30DA4945A}" srcOrd="0" destOrd="0" presId="urn:microsoft.com/office/officeart/2005/8/layout/vList2"/>
    <dgm:cxn modelId="{9372608A-4C5C-460D-A3E2-1DEB1EEA10E4}" srcId="{D985C6D9-B3FE-437B-9267-FC0CB82CE930}" destId="{4077586F-7B9A-4F06-899F-8BD11D59818F}" srcOrd="0" destOrd="0" parTransId="{E80B6C7D-BFCF-4F28-8049-46C98D98D8D5}" sibTransId="{2BAA4435-5E73-453B-9785-2085BC708104}"/>
    <dgm:cxn modelId="{86E3D9C0-4842-4AEA-A167-DD5AD89E7068}" srcId="{86E5EFF1-2816-463F-ABC5-B534C2AB314F}" destId="{45A6A5E1-7DBB-4229-B076-7339F8CBCF13}" srcOrd="0" destOrd="0" parTransId="{341283BA-FEA3-4115-973D-EAA8C6BC671F}" sibTransId="{67B9F541-D100-448A-989E-5039D3141E50}"/>
    <dgm:cxn modelId="{96065DC3-6F44-416B-831A-9B1A6020D680}" type="presOf" srcId="{4077586F-7B9A-4F06-899F-8BD11D59818F}" destId="{27969FA1-8221-4D83-A226-EB281F54CE3E}" srcOrd="0" destOrd="0" presId="urn:microsoft.com/office/officeart/2005/8/layout/vList2"/>
    <dgm:cxn modelId="{92B27EC3-0D2C-445F-AF7F-FEA7201894B9}" srcId="{45A6A5E1-7DBB-4229-B076-7339F8CBCF13}" destId="{CB1583A9-BD43-481E-A3C8-B3AF7E59FCA7}" srcOrd="1" destOrd="0" parTransId="{1DED2859-14F9-4605-8718-1EE67CAA8395}" sibTransId="{B5CFE120-226E-42D4-9488-DA1608A24076}"/>
    <dgm:cxn modelId="{8638F1C5-BD0D-4B57-9A49-B26F051DE7BE}" srcId="{D985C6D9-B3FE-437B-9267-FC0CB82CE930}" destId="{98759988-52F1-440B-B348-198AABF79328}" srcOrd="1" destOrd="0" parTransId="{90C12343-F6A2-4D8E-894D-FBA184961467}" sibTransId="{BE7F2C70-D8D5-4622-B934-EF53DC01DACE}"/>
    <dgm:cxn modelId="{3B7ABBCD-8F29-4F5B-8789-67896450B45F}" srcId="{86E5EFF1-2816-463F-ABC5-B534C2AB314F}" destId="{D985C6D9-B3FE-437B-9267-FC0CB82CE930}" srcOrd="1" destOrd="0" parTransId="{04739EE2-800D-4BA7-9793-784D47495845}" sibTransId="{64201123-7C93-4AA0-96E7-4D7BC7CFDA28}"/>
    <dgm:cxn modelId="{B54672DA-70B4-4BA4-A783-6F788E83BDD9}" type="presOf" srcId="{86E5EFF1-2816-463F-ABC5-B534C2AB314F}" destId="{A6C6495F-E50B-4412-AACA-33653C5D3009}" srcOrd="0" destOrd="0" presId="urn:microsoft.com/office/officeart/2005/8/layout/vList2"/>
    <dgm:cxn modelId="{65C46A59-841B-4DA8-AF92-0E4643AB0F5B}" type="presParOf" srcId="{A6C6495F-E50B-4412-AACA-33653C5D3009}" destId="{A29AA7ED-4523-4A5E-93A2-F0987E2263D1}" srcOrd="0" destOrd="0" presId="urn:microsoft.com/office/officeart/2005/8/layout/vList2"/>
    <dgm:cxn modelId="{3C66AAC4-5481-466E-94D8-7098FFE3D385}" type="presParOf" srcId="{A6C6495F-E50B-4412-AACA-33653C5D3009}" destId="{8E3F6D3B-D8D7-4776-966D-2FF30DA4945A}" srcOrd="1" destOrd="0" presId="urn:microsoft.com/office/officeart/2005/8/layout/vList2"/>
    <dgm:cxn modelId="{F368BB94-FA98-4679-A0F0-FD9F7AE0E2EC}" type="presParOf" srcId="{A6C6495F-E50B-4412-AACA-33653C5D3009}" destId="{2889BF26-BA91-4710-B2C6-B5202AF6496F}" srcOrd="2" destOrd="0" presId="urn:microsoft.com/office/officeart/2005/8/layout/vList2"/>
    <dgm:cxn modelId="{EB26110D-F2E0-4D0D-A21F-27E89A58E06E}" type="presParOf" srcId="{A6C6495F-E50B-4412-AACA-33653C5D3009}" destId="{27969FA1-8221-4D83-A226-EB281F54CE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488C3-C861-4620-8D23-8A89266FAB09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DCC3-5ED8-4550-A57E-EC69C32A9AA0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Fit an ML Model using Apache Spark </a:t>
          </a:r>
          <a:r>
            <a:rPr lang="en-US" sz="2900" kern="1200" dirty="0" err="1"/>
            <a:t>MLLib</a:t>
          </a:r>
          <a:endParaRPr lang="en-US" sz="2900" kern="1200" dirty="0"/>
        </a:p>
      </dsp:txBody>
      <dsp:txXfrm>
        <a:off x="254058" y="2525889"/>
        <a:ext cx="2282418" cy="2000673"/>
      </dsp:txXfrm>
    </dsp:sp>
    <dsp:sp modelId="{3EB96D79-79B2-4621-A4B9-E00920A234A1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1A1F3-FE9E-47B8-B42D-086C30D17A3F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E69A-776D-4DF4-B73D-FF360F2B40F0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Export the Model into HDFS/Azure Blob Store</a:t>
          </a:r>
        </a:p>
      </dsp:txBody>
      <dsp:txXfrm>
        <a:off x="3048184" y="1834480"/>
        <a:ext cx="2282418" cy="2000673"/>
      </dsp:txXfrm>
    </dsp:sp>
    <dsp:sp modelId="{8A155065-AC23-48CB-B0A5-7AD29A4B6465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4891-8EC5-45BC-966C-2C6B31BC0494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EE5A-4981-4437-9F0A-AB745364E797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Import the model into an external system</a:t>
          </a:r>
        </a:p>
      </dsp:txBody>
      <dsp:txXfrm>
        <a:off x="5842310" y="1143070"/>
        <a:ext cx="2282418" cy="2000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A7ED-4523-4A5E-93A2-F0987E2263D1}">
      <dsp:nvSpPr>
        <dsp:cNvPr id="0" name=""/>
        <dsp:cNvSpPr/>
      </dsp:nvSpPr>
      <dsp:spPr>
        <a:xfrm>
          <a:off x="0" y="55623"/>
          <a:ext cx="81280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MLeap</a:t>
          </a:r>
          <a:endParaRPr lang="en-US" sz="3200" kern="1200" dirty="0"/>
        </a:p>
      </dsp:txBody>
      <dsp:txXfrm>
        <a:off x="40209" y="95832"/>
        <a:ext cx="8047582" cy="743262"/>
      </dsp:txXfrm>
    </dsp:sp>
    <dsp:sp modelId="{8E3F6D3B-D8D7-4776-966D-2FF30DA4945A}">
      <dsp:nvSpPr>
        <dsp:cNvPr id="0" name=""/>
        <dsp:cNvSpPr/>
      </dsp:nvSpPr>
      <dsp:spPr>
        <a:xfrm>
          <a:off x="0" y="879303"/>
          <a:ext cx="8128000" cy="245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Open sourced, Easily reuse models with serialization and executing without Spark Dependency.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0" i="0" u="none" kern="1200" dirty="0"/>
            <a:t>It supports serializing Apache Spark, </a:t>
          </a:r>
          <a:r>
            <a:rPr lang="en-US" sz="2500" b="0" i="0" u="none" kern="1200" dirty="0" err="1"/>
            <a:t>scikit</a:t>
          </a:r>
          <a:r>
            <a:rPr lang="en-US" sz="2500" b="0" i="0" u="none" kern="1200" dirty="0"/>
            <a:t>-learn, and TensorFlow pipelines into a bundle, so you can load and deploy your trained models to make predictions with new data.</a:t>
          </a:r>
          <a:endParaRPr lang="en-US" sz="2500" kern="1200" dirty="0"/>
        </a:p>
      </dsp:txBody>
      <dsp:txXfrm>
        <a:off x="0" y="879303"/>
        <a:ext cx="8128000" cy="2450880"/>
      </dsp:txXfrm>
    </dsp:sp>
    <dsp:sp modelId="{2889BF26-BA91-4710-B2C6-B5202AF6496F}">
      <dsp:nvSpPr>
        <dsp:cNvPr id="0" name=""/>
        <dsp:cNvSpPr/>
      </dsp:nvSpPr>
      <dsp:spPr>
        <a:xfrm>
          <a:off x="0" y="3330183"/>
          <a:ext cx="81280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Databricks ML Model Export</a:t>
          </a:r>
        </a:p>
      </dsp:txBody>
      <dsp:txXfrm>
        <a:off x="40209" y="3370392"/>
        <a:ext cx="8047582" cy="743262"/>
      </dsp:txXfrm>
    </dsp:sp>
    <dsp:sp modelId="{27969FA1-8221-4D83-A226-EB281F54CE3E}">
      <dsp:nvSpPr>
        <dsp:cNvPr id="0" name=""/>
        <dsp:cNvSpPr/>
      </dsp:nvSpPr>
      <dsp:spPr>
        <a:xfrm>
          <a:off x="0" y="4153863"/>
          <a:ext cx="81280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Consistency with </a:t>
          </a:r>
          <a:r>
            <a:rPr lang="en-US" sz="2500" kern="1200" dirty="0" err="1"/>
            <a:t>Mllib</a:t>
          </a:r>
          <a:r>
            <a:rPr lang="en-US" sz="2500" kern="1200" dirty="0"/>
            <a:t>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Both Spark Dependency and Non-Spark Dependency </a:t>
          </a:r>
        </a:p>
      </dsp:txBody>
      <dsp:txXfrm>
        <a:off x="0" y="4153863"/>
        <a:ext cx="8128000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16:4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3168 389 992,'1'-13'383,"0"13"-371,-1-1 0,0 0-1,1 1 1,-1-1-1,0 0 1,0 1 0,0-1-1,0 0 1,0 0-1,1 1 1,-1-1 0,-1 0-1,1 0 1,0 1-1,0-1 1,0 0 0,0 1-1,0-1 1,-1 0-1,1 1 1,0-1 0,-1 0-1,1 1 1,0-1 0,-1 0-1,1 1 1,-1-1-1,1 1 1,-1-1 0,1 1-1,-1-1 1,1 1-1,-1-1 1,0 1 0,1 0-1,-1-1 1,0 1-1,1 0 1,-1-1 0,0 1-1,1 0 1,-1 0-1,0 0 1,1 0 0,-1-1-1,0 1-11,-26-6 1168,15 3-686,-1 0 1,1-1 0,0 0 0,-12-7-483,2 0 360,-1 1 1,0 1-1,0 1 1,-1 0-1,-10 0-360,-8-3 78,-8-1-198,-51 0 1117,-37 3-997,120 8 94,0-1-1,1-1 1,-1-1 0,1 0-1,-12-6-93,-17-7 258,-15-11-258,19 8 602,-35-10-602,9 10 393,0 2 0,-4 4-393,-141-20-121,196 32 101,-36-5 2,0 2 0,-17 3 18,41 2-82,0 2 1,0 1-1,-1 1 1,-26 8 81,30-5-56,1 1 1,-1 1-1,1 2 1,1 0-1,-19 12 56,-102 76-366,74-48 407,-5-2-41,-1 1-165,2 3-1,2 3 1,3 3 0,3 3-1,-32 41 166,12-2-9,-12 12-19,71-83-12,2 1-1,1 1 1,1 1-1,2 1 1,1 1-1,2 1 1,2 0 0,1 2-1,2 0 1,1 1-1,2 0 1,1 4 40,-9 56-51,-10 48-426,-5 108 477,28-184-64,3-1 0,4 1 0,7 55 64,0-84 307,1 0 1,8 18-308,6 22 35,-17-54-97,2 0-1,0 0 0,2-1 0,2 0 0,8 15 63,16 22-141,1 2-60,24 30 201,-7-11 7,-18-25-158,-10-16 63,-3 2-1,-2 1 0,2 9 89,-8-18-16,2 4-80,3 0 0,1-2 0,7 10 96,2-1 405,-18-27-317,1-2 0,1 0 0,0 0 0,2-1-88,16 17-265,-5-5 279,26 22-14,-2-10-320,10 4 320,-34-27 11,20 14-128,33 16 106,-41-27-63,-23-13 58,1 0-1,12 4 17,10 3-38,2-2 0,0-2 0,0-2 0,1-1-1,0-2 1,5-2 38,47-1-83,12-5 83,-53 0 115,14-3 29,61-10-144,-49-1-40,0-3 0,63-25 40,-107 32-48,27-13 151,-1-1 0,29-18-103,-1 0 23,-43 21-60,-1 0-32,3 1 69,15-6 67,0-4-67,4-1 34,-46 21-72,0 0-1,-1-2 1,-1 0 0,0-1-1,10-9 39,5-6 12,-1-2 0,-2 0-1,-1-3 1,-1 0 0,17-27-12,118-194-230,-124 194 143,40-61 89,-47 68-74,-4-1-1,-1-1 1,-3-2-1,-2 0 1,11-49 72,-12 34 319,-11 39-183,-2 0 0,0-6-136,4-21 65,-6 34-105,-2-1-1,1-10 41,29-218-298,-26 175 362,2-16-208,-1-75 144,-10 134 34,-1 1-1,-2-1 1,-6-24-34,-3 3 1285,2-10-1285,5 39 166,0 2-1,-3-1 0,0 0 1,-1 1-1,-2 1 0,-4-8-165,2 10 5,-1 1 0,-1 0 0,-7-7-5,5 7 28,3 5-2,-1 0 0,0 1 0,-2 0 0,0 1-1,-13-8-25,-6-2-776,0 2-1,-25-12 777,29 20-680,0 1 0,-19-6 680,-99-25-2606,148 46 2567</inkml:trace>
  <inkml:trace contextRef="#ctx0" brushRef="#br0" timeOffset="2566.872">892 5732 3392,'1'-3'114,"-1"1"0,1-1 1,0 0-1,0 1 0,0-1 0,0 1 1,0-1-1,0 1 0,1 0 0,0-2-114,23-19 342,-18 17-301,-4 3-35,17-14 355,0-1 0,-2 0 1,0-2-1,0-1-361,37-50 737,114-143 190,92-114-826,-6 6-240,55-74 268,7-8-124,210-225-1829,-463 556 501,3 3 1,10-3 1322,-43 46-939,-18 20-501</inkml:trace>
  <inkml:trace contextRef="#ctx0" brushRef="#br0" timeOffset="2927.183">1185 6119 3968,'-2'3'255,"1"-2"-187,1 0 0,-1-1 0,1 1 0,-1-1 0,1 1 0,0 0 0,-1-1 0,1 1 0,0 0 0,0-1 0,-1 1 0,1 0 0,0 0 0,0-1 0,0 1-68,0 0 28,1-1 0,0 0-1,0 0 1,0 1 0,0-1 0,-1 0-1,1 0 1,0 0 0,0 0 0,0 0-1,0 0 1,0-1 0,-1 1 0,1 0-1,0 0 1,0-1 0,0 1 0,-1 0-1,1-1-27,6 0 40,2-2 128,0 1 1,0-1-1,0-1 1,0 0 0,0 0-1,3-3-168,17-12 371,0-2 1,-1-1-1,-1-1 0,-1-2 1,21-26-372,24-36 691,11-25-691,-52 70 108,463-666 559,51-93-1137,-377 569-169,72-98-1266,-234 324 1806,184-240-4377,-145 189 3270,-12 12 369</inkml:trace>
  <inkml:trace contextRef="#ctx0" brushRef="#br0" timeOffset="3149.999">1910 4981 5056,'-5'-7'1888,"22"2"-1472,9-14-128,-4 8-1056</inkml:trace>
  <inkml:trace contextRef="#ctx0" brushRef="#br0" timeOffset="3388.018">2529 4220 5632,'-8'0'2112,"8"0"-1664,5 0-96,3-5-2240</inkml:trace>
  <inkml:trace contextRef="#ctx0" brushRef="#br0" timeOffset="3578.009">2625 4059 9216,'-35'22'3424,"22"-14"-2656,10 8-224,3-10-1632,3 2 480,10-16-2240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449 142 2080,'-1'-2'80,"1"0"0,-1 0 0,0-1 0,0 1 0,0 0 0,0 1 0,0-1 0,-1 0-1,1 0 1,-1 0 0,1 1 0,-1-1 0,1 1 0,-1-1 0,0 1 0,0 0 0,-1-1-80,-1 0 44,1 1 0,-1-1 0,1 1 0,-1 0 0,0 0 0,1 1-1,-1-1 1,0 1 0,0-1 0,0 1-44,-7 1-7,0 0 0,-1 0-1,1 1 1,0 1 0,0 0 0,-6 2 7,-16 9-58,0 2 1,0 1 0,2 2-1,-13 10 58,29-17-22,0 1 0,0 0 0,1 1-1,0 1 1,2 0 0,-4 6 22,13-18-13,1 1 1,-1-1-1,1 1 1,0 0 0,0 0-1,0 0 1,1 0-1,-1 0 1,1 0-1,0 0 1,0 0-1,0 1 1,1 2 12,0-4 1,0-1 1,0 0-1,1 1 0,-1-1 1,1 0-1,0 1 1,0-1-1,0 0 1,0 0-1,0 0 0,0 1 1,0-1-1,1-1 1,-1 1-1,1 0 1,-1 0-1,1 0 0,0-1 1,0 1-1,0-1 1,0 1-1,0-1 0,0 0 1,1 1-2,10 3 42,1 0-1,-1-1 1,1 0 0,0-1 0,0 0 0,12 0-42,6 1 58,-16-1-42,11 2 80,0 0 0,0 2 0,3 2-96,-23-6 16,1 0 0,-1 0 1,0 0-1,0 1 1,-1 0-1,1 1 1,-1-1-1,0 1 1,0 1-1,0-1 1,-1 1-1,1 0 1,-1 1-17,0 0 13,1 1 0,-2 0 0,1 0 0,2 8-13,-6-14 14,0 1 1,0-1 0,0 1 0,-1-1 0,0 1 0,1-1 0,-1 1 0,0 0 0,0-1 0,0 1 0,0 0 0,-1-1 0,1 1 0,-1-1 0,0 1 0,1-1 0,-1 1 0,0-1 0,-1 2-15,-4 6 210,-1-1-1,0 1 1,-1-1 0,0 0 0,0-1 0,0 0 0,-1 0 0,-1-1 0,1 0 0,-10 5-210,5-4-46,0-1 0,-1 0-1,0-1 1,0 0 0,0-2 0,-1 0-1,-11 2 47,-9-2-1002</inkml:trace>
  <inkml:trace contextRef="#ctx0" brushRef="#br0" timeOffset="450.029">416 177 2976,'-3'-3'326,"3"2"-270,0 1 0,-1-1 1,1 1-1,0-1 0,-1 1 0,1-1 1,-1 1-1,1-1 0,-1 1 0,1-1 1,-1 1-1,1 0 0,-1-1 1,0 1-1,1 0 0,-1-1 0,0 1 1,0 0-57,1 0 181,16 3-10,-13-2-175,0 1 0,-1-1 1,1 1-1,0-1 1,-1 1-1,0 0 0,1 0 1,-1 0-1,0 0 1,0 1-1,0-1 0,0 1 1,0-1-1,-1 1 1,1 0-1,0 1 4,3 8 21,0 0 1,-1 1 0,1 6-22,3 8 25,30 95 113,27 77 150,-45-150-245,23 62-139,14 63 96,-48-129-688</inkml:trace>
  <inkml:trace contextRef="#ctx0" brushRef="#br0" timeOffset="824.07">492 253 2912,'-2'-37'923,"2"37"-905,0-1 1,0 0 0,0 1-1,0-1 1,0 0 0,0 1-1,0-1 1,0 0 0,0 0-1,0 1 1,1-1 0,-1 1-1,0-1 1,0 0 0,1 1-1,-1-1 1,1 0 0,-1 1-1,0-1 1,1 0-19,4-3 7,-1 0 1,1 0-1,0 0 1,0 1-1,1 0 1,-1 0 0,1 0-1,-1 0 1,1 1-1,0 0 1,0 0-1,0 1 1,0-1-1,0 1 1,0 1-1,1-1 1,-1 1-1,0 0 1,0 0-1,0 1 1,0 0-1,1 0 1,-1 1-1,0-1 1,0 2-8,3-1 5,0 2 0,0-1 1,-1 1-1,0 0 0,0 1 0,0 0 1,0 0-1,-1 1 0,0 0 0,0 0 1,0 1-1,-1 0 0,0 0 0,0 0 1,-1 1-1,4 7-5,-6-9 5,0 1 0,0 0 1,-1 0-1,1 0 0,-2 0 0,1 0 1,-1 1-1,0-1 0,0 0 0,-1 1 1,0-1-1,-1 1 0,1-1 0,-2 0 1,1 3-6,-2-2-4,1 1 1,-2-1-1,1 1 1,-1-1-1,0 0 1,-1-1-1,1 1 1,-2-1 0,1 0-1,-1 0 1,0 0-1,-4 2 4,3-2-132,-1-1 0,0-1 0,-1 0 0,1 0 0,-5 2 132,3-2-204,-22 14-1113</inkml:trace>
  <inkml:trace contextRef="#ctx0" brushRef="#br0" timeOffset="2030.859">1234 311 832,'-7'-3'104,"0"1"-1,-1 0 1,1 0-1,0 1 1,-1 0-1,1 0 1,-1 0 0,1 1-1,-1 1 1,1-1-1,-1 1 1,1 0-1,-1 1 1,1 0 0,0 0-1,0 0 1,0 1-1,-1 1-103,-5 2 39,1 0 0,1 1 0,-1 0-1,1 1 1,0 0 0,1 1 0,0 0-1,0 0 1,-5 8-39,10-11 4,1 0 0,-1 1 0,1 0 1,0-1-1,1 1 0,0 0 0,0 1 0,0-1 0,1 0 0,0 1 0,0 3-4,1-7 1,1-1 0,0 1-1,0-1 1,0 1 0,0-1 0,1 1-1,-1-1 1,1 1 0,0-1 0,0 0-1,0 1 1,0-1 0,1 0 0,0 0 0,-1 0-1,1 0 1,0 0 0,0 0 0,0 0-1,1-1 1,-1 1 0,1-1 0,0 0-1,-1 1 1,4 0-1,-3-1 10,0 0 0,1 0 0,-1 0 0,1-1 0,0 0 0,-1 1 0,1-1 0,0-1 0,0 1 0,0 0 0,0-1 0,0 0 0,-1 0 0,1 0 0,0 0 0,0-1-1,0 0 1,0 1 0,0-1 0,-1-1 0,1 1 0,0-1 0,2 0-10,0-2 71,1 0 0,-1 0 0,1-1-1,-1 1 1,-1-1 0,1-1 0,-1 1 0,1-1 0,-2 0-1,1 0 1,2-4-71,12-19 832,1 1 0,7-7-832,-27 35 0,0-1 0,1 0 1,-1 1-1,1-1 0,-1 1 0,1-1 0,-1 1 0,1-1 1,0 1-1,-1-1 0,1 1 0,-1 0 0,1-1 0,0 1 1,-1 0-1,1-1 0,0 1 0,0 0 0,-1 0 0,1 0 0,0 0 1,0 0-1,-1-1 0,1 1 0,0 1 0,0-1 0,-1 0 1,1 0-1,0 0 0,0 0 0,-1 0 0,1 1 0,0-1 0,-1 0 1,1 1-1,0-1 0,-1 0 0,1 1 0,-1-1 0,1 1 0,3 3-2,0 0 0,-1 0-1,0 0 1,0 0-1,0 1 1,0 0 2,9 12 83,-6-10-74,0-1 1,1 0-1,-1 0 1,1 0-1,1-1 1,-1 0-1,1-1 1,0 1-1,0-1 1,5 1-10,-10-4 13,1 1 1,-1-1-1,1-1 1,-1 1-1,1 0 0,0-1 1,-1 0-1,1 0 1,0 0-1,-1 0 1,1 0-1,0-1 1,-1 0-1,1 0 1,-1 0-1,1 0 1,-1 0-1,0-1 1,1 1-1,-1-1 1,0 0-1,0 0 1,0 0-1,0 0 1,0-1-1,-1 1 0,2-2-13,-1-1 83,1 0 0,-1-1-1,0 1 1,0 0-1,-1-1 1,1 0 0,-1 0-1,-1 0 1,1 1-1,-1-2 1,0 1 0,0 0-1,-1 0 1,0 0-1,0 0 1,0-1-83,-1-8 94,-1 0 1,0 0-1,-1 1 1,0-1-1,-1 1 0,-1-2-94,-1-1-3,0 0 17,0 0-1,-1 1 1,-6-11-14,11 23 2,-1 1 0,1-1 0,0 1 0,-1-1 1,0 1-1,0 0 0,0 0 0,0 0 0,0 0 1,-1 1-1,1-1 0,-1 1 0,0 0 0,0 0 1,0 0-1,1 0 0,-4 0-2,5 2-12,0-1 0,0 1 0,0 0 0,0 0 0,0 0 0,0 0 0,0 0 0,0 0 0,0 1 0,0-1 0,1 0 0,-1 1 0,0 0 0,0-1 0,0 1 0,0 0 0,1 0-1,-1 0 1,1 0 0,-1 0 0,0 1 0,1-1 0,0 0 0,-1 1 0,1-1 0,0 1 0,0-1 0,0 1 0,0 0 0,0-1 0,0 1 0,0 0 0,0 0 0,1 0 0,-1-1 0,1 1 0,-1 0 0,1 0 0,0 1 12,-1-1-3,1 1 0,0 0-1,-1-1 1,1 1 0,0 0 0,0-1 0,1 1 0,-1 0 0,0 0 0,1-1-1,0 1 1,0-1 0,0 1 0,0-1 0,0 1 0,0-1 0,0 1 0,1-1-1,-1 0 1,1 0 0,0 0 0,0 0 0,0 0 0,0 0 0,0 0-1,0-1 1,0 1 0,0-1 0,1 1 3,14 4 7,0 0 0,1-1 1,0-1-1,1-1-7,0 1 31,1 1-1,-1 0 1,5 3-31,-18-5 3,1 0-1,-1 0 1,1 0-1,-1 1 1,-1 0 0,1 1-1,0-1 1,-1 1-1,0 0 1,0 0-1,1 2-2,9 14-71,-1 1 0,-1 1 0,7 17 71,-8-15 28,1 0 1,2-1-1,7 9-28,-9-16 31,0-2-1,6 6-30,-14-16-1,0-1 0,0 1 0,1-1 1,0 0-1,0-1 0,0 1 0,0-1 1,0 0-1,1-1 1,4 2-6,-1-1 0,0 0 0,1-1 0,4 1 6,-11-3 18,-1 0 0,1 0 0,-1 0 0,0 0 0,1-1 0,-1 1-1,1-1 1,-1 0 0,0 0 0,0 0 0,1 0 0,-1 0 0,0-1 0,0 1 0,1-2-18,0 0 2,0-1-1,0 1 0,-1-1 1,1 1-1,-1-1 1,0 0-1,0-1 1,0 1-1,-1 0 1,1-1-1,-1 1 1,0-1-1,-1 0 1,1 0-1,-1 0 1,0 0-1,0 0 0,0 0 1,-1-2-2,1-11 47,-1 1-1,-1 0 1,-1 0 0,-1 0-1,0 0-46,-15-84 1211,-4 2 0,-5-3-1211,-8-35-224,37 137 121,3 5 22,6 10 9,36 92-14,19 49-80,-9-19-990,-36-92 379,32 67-2297,-40-89 493</inkml:trace>
  <inkml:trace contextRef="#ctx0" brushRef="#br0" timeOffset="2418.754">2358 112 2560,'-1'-1'33,"0"1"-1,1 0 1,-1 0 0,0 0-1,0 0 1,1 0 0,-1 0 0,0 0-1,0 0 1,1 0 0,-1 0-1,0 0 1,0 0 0,1 0 0,-1 1-1,0-1 1,0 0 0,1 0-1,-1 1 1,0-1 0,1 1 0,-1-1-1,1 1 1,-1-1 0,0 1-1,1-1 1,-1 1 0,1-1 0,-1 1-1,1 0 1,0-1 0,-1 1-1,1 0 1,0-1 0,-1 1 0,1 0-1,0-1 1,-1 2-33,-7 12 165,0-3-165,-1-2 0,-1 1 0,0-1 0,0 0 0,-1-1 0,0-1 0,0 1 0,-24 17 0,3 0 0,1 2 0,-16 17 0,38-34 0,1-1 0,0 1 0,0 1 0,1-1 0,0 1 0,1 1 0,1-1 0,-1 1 0,2 0 0,-2 4 0,5-11 11,0-1 1,1 0-1,-1 1 1,1-1 0,0 1-1,0-1 1,0 0-1,0 1 1,1-1-1,0 1 1,0-1-1,0 0 1,0 1-1,1-1 1,0 0-1,0 0 1,1 1-12,1 1 27,0 0-1,0-1 1,1 1 0,0-1 0,0 0 0,0 0-1,0-1 1,1 1 0,0-1 0,3 1-27,30 16-41,0-2-1,23 6 42,-33-13-173,8 3-771</inkml:trace>
  <inkml:trace contextRef="#ctx0" brushRef="#br0" timeOffset="2774.435">2280 5 3392,'0'0'1248,"14"0"-960,17-5-64,-11 13 224,10 0-288,13 3 0,10 5-96,-2 3 32,0 4-64,1 12-160,-4 14 64,-14 16 160,-17 20-32,-17 10-224,-25 9 64,-28 2-3072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0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0 640,'-9'1'56,"0"0"-1,-1 0 1,1 0-1,0 1 1,0 0-1,0 1 1,0 0-1,0 1 1,1 0 0,0 0-1,-1 0 1,0 2-56,-35 21 853,-33 26-853,60-40 202,1 1 1,0 1 0,1 0-1,1 1 1,-11 14-203,19-20 104,0 1 0,1-1 0,0 1 0,0 0 0,1 0-1,-2 12-102,-3 16 143,-1 16-144,10-52 0,-3 20 44,0 1-1,2-1 1,1 0 0,0 1-1,3 9-43,-1-18 38,1 0 0,0 0 0,1 0 1,1 0-1,0-1 0,1 0 0,1 0 0,6 10-38,-7-14 39,1-1-1,1 0 1,0 0 0,0-1-1,1 0 1,0 0 0,1 0-39,23 16 203,15 7-203,-31-21 33,17 12-35,1-3 1,1 0 0,1-3-1,23 7 2,-25-12-581</inkml:trace>
  <inkml:trace contextRef="#ctx0" brushRef="#br0" timeOffset="3391.233">586 360 1248,'0'0'14,"0"0"0,0 0 0,0 0 0,0 0-1,0 0 1,0-1 0,0 1 0,0 0 0,0 0 0,0 0 0,-1 0 0,1 0 0,0 0-1,0 0 1,0 0 0,0-1 0,0 1 0,0 0 0,0 0 0,0 0 0,0 0 0,0 0-1,0 0 1,-1 0 0,1 0 0,0 0 0,0 0 0,0 0 0,0 0 0,0 0 0,0 0-1,0 0 1,-1 0 0,1 0 0,0 0 0,0 0 0,0 0 0,0 0 0,0 0 0,0 0-1,-1 0 1,1 0 0,0 0 0,0 0 0,0 0 0,0 0 0,0 0 0,0 0 0,0 0 0,-1 0-1,1 0 1,0 0 0,0 0-14,-2 2 13,7 2 86,-3-2-36,0-1 0,-1 1 0,1 0 1,0-1-1,-1 1 0,0 0 0,1 0 0,-1 0 1,0 0-1,0 0 0,0 1 0,0-1 0,-1 0 0,1 0 1,0 0-1,-1 1 0,0-1 0,1 0 0,-1 2-63,3 9 213,19 84-349,6 71 136,-23-139-477,-1-3-979</inkml:trace>
  <inkml:trace contextRef="#ctx0" brushRef="#br0" timeOffset="4040.801">693 295 2400,'-2'-3'135,"0"0"-1,0 1 1,0-1 0,1 0-1,-1 0 1,1-1 0,0 1-1,0 0 1,0 0 0,1-1-1,-1 1 1,1 0 0,0-1-1,-1 1 1,2-1 0,-1-2-135,0 5-5,1 0 1,-1 0 0,1 0 0,-1 0 0,1 0-1,-1 0 1,1 0 0,0 1 0,-1-1 0,1 0-1,0 0 1,0 1 0,-1-1 0,1 0 0,0 1-1,0-1 1,0 1 0,0-1 0,0 1 0,0-1 0,0 1-1,0 0 1,0-1 0,0 1 0,0 0 0,0 0-1,0 0 1,1 0 4,2-1-17,-1 1 1,1 0-1,0 1 0,0-1 0,-1 1 1,1-1-1,3 2 17,-3-1 6,0 0-1,1 1 1,-1 0 0,0 0 0,0 0-1,0 0 1,0 1 0,0-1 0,-1 1-1,1 0 1,-1 0 0,1 0 0,-1 1-1,0-1 1,-1 1 0,1 0 0,0-1-1,-1 1 1,0 0 0,0 1-1,0-1 1,-1 0 0,1 0 0,-1 1-1,0-1 1,0 3-6,2 7-15,-1 0-1,-1 0 1,0 0-1,-1 0 0,0 0 1,-1 0-1,-1 0 1,0 0-1,-1 0 1,-1 0-1,0-1 1,-4 9 15,2-3 12,6-16-12,-1 0 0,0 0-1,0 0 1,0 1 0,0-1 0,-1-1 0,1 1 0,-1 0 0,0 0-1,0 0 1,0-1 0,-1 2 0,3-4 86,1 0-22,7-3-67,0 1 1,0 0-1,0 0 1,0 1 0,0 0-1,0 0 1,4 1 2,-7 0-19,-1 1 1,1-1-1,-1 1 1,0 0-1,1 1 0,-1-1 1,0 1-1,0 0 0,0 0 1,0 0-1,0 0 0,0 1 1,0-1-1,1 3 19,3 3 5,-1-1 0,0 2 0,-1-1 0,0 1 0,0 0 0,-1 0 0,0 0 0,0 1 0,-1 0-1,-1 0 1,1 0 0,-2 0 0,2 8-5,-3-11 13,-1 0 1,0 0-1,-1 0 0,1 0 0,-1-1 0,-1 1 1,1 0-1,-1 0 0,0-1 0,-1 1 1,1-1-1,-1 0 0,-1 0 0,1 0 0,-1 0 1,0 0-1,0-1 0,-3 3-13,-4 4 112,-1-1 1,0 0-1,0-1 0,-1 0 1,0-1-1,-1-1 0,-7 4-112,14-8-34,1-1 0,-2 0 0,1 0-1,0-1 1,-1 1 0,1-2 0,-1 1 0,1-1-1,-1 0 1,0-1 0,0 1 0,1-2 0,-1 1-1,0-1 1,1 0 0,-1-1 0,-6-1 34,-58-21-2619,53 16 1494</inkml:trace>
  <inkml:trace contextRef="#ctx0" brushRef="#br0" timeOffset="5106.645">1184 559 160,'1'-1'4,"0"0"0,-1 0 0,0 0 0,1-1-1,-1 1 1,0 0 0,0 0 0,1-1 0,-1 1 0,0 0 0,0 0 0,0-1 0,-1 0-4,-2 1 360,3 1-115,0 0 112,0 0-79,0 0 84,0 0-84,0 2 84,1 8-112,0-1-1,1 0 1,0 4-250,1-2 74,-1 0 0,-1 0 0,0 7-74,5 179-85,-5-189 95,0 1 1,1 0 0,0 0-1,1-1 1,0 0 0,0 1-1,1-1 1,0 0 0,0 0-1,1-1 1,1 2-11,-4-7 15,-1 0-1,1 0 1,0-1 0,0 1-1,0-1 1,0 1 0,0-1-1,0 1 1,0-1-1,1 0 1,-1 0 0,0 0-1,1-1 1,-1 1 0,1-1-1,-1 1 1,1-1 0,-1 0-1,1 1 1,-1-1 0,1-1-1,-1 1 1,1 0 0,-1 0-1,0-1 1,1 0 0,-1 1-1,1-1 1,-1 0 0,0 0-15,11-5 48,-1 0 1,1 0-1,-2-1 1,1-1-1,-1 0-48,-3 2 11,-2 3 32,8-7 56,0 0 1,5-6-100,-15 12 47,0 1-1,-1-1 1,1 0 0,-1 0 0,0-1-1,0 1 1,-1 0 0,1-1 0,-1 0 0,0-1-47,0 3 41,-1 0 1,1 0-1,-1-1 1,-1 1 0,1-1-1,0 1 1,-1-1-1,1 1 1,-1-1 0,0 1-1,0-1 1,-1 1-1,1-1 1,-1 1 0,0-4-42,1 7 0,0 0 1,0 0 0,0 0 0,0-1 0,0 1 0,-1 0 0,1 0 0,0 0 0,0 0 0,0 0 0,0 0 0,0-1 0,0 1 0,0 0 0,0 0 0,0 0 0,0 0 0,-1 0 0,1 0 0,0 0 0,0 0 0,0 0 0,0 0 0,0-1-1,-1 1 1,1 0 0,0 0 0,0 0 0,0 0 0,0 0 0,0 0 0,0 0 0,-1 0 0,1 0 0,0 0 0,0 0 0,0 0 0,0 0 0,0 0 0,-1 0 0,1 0-1,-4 6 3,-1 10-24,5-10 29,0 0 1,1 1-1,-1-1 0,1 0 1,0 0-1,1 0 0,-1 0 1,1-1-1,0 1 1,1 0-1,-1-1 0,1 1 1,0-1-1,2 2-8,3 6-99,-6-9 87,1 0 0,-1 1 0,1-1-1,0-1 1,1 1 0,0 0 12,-3-2 4,1-1-1,0 0 1,0 0 0,0 0 0,0 0 0,0 0-1,0 0 1,0 0 0,0-1 0,0 1-1,0-1 1,0 1 0,0-1 0,1 0-1,-1 0 1,1 0-4,0 0 25,0 0 0,-1 0-1,1 0 1,0 0 0,0-1 0,0 1-1,0-1 1,0 0 0,0 0-1,-1 0 1,1 0 0,0 0 0,-1-1-1,1 1 1,-1-1 0,1 0 0,-1 0-1,0 1 1,0-1 0,0-1-1,0 1 1,1-2-25,36-33 139,-38 37-148,-1 0 1,1 0-1,-1 0 1,1 0-1,0-1 1,-1 1-1,1 0 0,0 0 1,-1 0-1,1 0 1,-1 0-1,1 0 1,0 1-1,-1-1 1,1 0-1,-1 0 1,1 0-1,-1 1 0,1-1 1,0 0-1,-1 0 1,1 1 8,11 5-116,8 9-57,-14-11-23,0 0 0,0 0 0,0 0 0,1-1 0,-1 0 0,6 2 196,5 1-987,1 0-901</inkml:trace>
  <inkml:trace contextRef="#ctx0" brushRef="#br0" timeOffset="5412.55">1525 373 3904,'-27'-21'1440,"27"21"-1120,5 0-96,-5 0-192,0 0-64,5 8-960,-1 0 544,-4 3-2016</inkml:trace>
  <inkml:trace contextRef="#ctx0" brushRef="#br0" timeOffset="5677.858">1809 227 2976,'-5'-8'846,"9"8"-384,-2 1-419,-1 1-1,1-1 1,-1 0-1,0 0 1,0 1-1,0-1 1,0 1-1,0-1 1,0 1-1,1 0-42,6 19 7,0 1 0,-1 0-1,-1 0 1,0 6-7,4 27 3,10 66-22,-14-89-76,4 14 95,3 19-17,-12-62 15,2 21-121,1-1-1,2 1 0,2 4 124,-5-18-379,-1-1 1,0 1-1,0 6 379,-1-5-299,6 13-1157</inkml:trace>
  <inkml:trace contextRef="#ctx0" brushRef="#br0" timeOffset="6490.863">2106 219 1248,'0'-8'448,"0"8"-352,5-4-32,-2 8-96,2 4 0,0 4 160,0 7-64,-2 4-96,6 7 0,-1 13 32,0 6 0,-3 1 64,5 7-32,-2 8-160,0 1 64,1-12 32,-1-5 32,2-3-448</inkml:trace>
  <inkml:trace contextRef="#ctx0" brushRef="#br0" timeOffset="6792.913">2111 502 3328,'13'-11'1216,"12"8"-928,23-10-96,-14 7-32,13-7-128,6 2-1152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31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4408 792 1408,'6'-11'88,"1"-1"0,0 1 0,1 0 0,0 1 0,0-1 0,1 2 0,1-1 0,7-4-88,55-34 64,10-11-107,4 4-1,34-15 44,16 1-46,40-10 46,-20 22 32,137-32-32,-95 41 48,1 8 0,3 9 0,76 3-48,-50 13-27,0 11 1,2 9 26,-58 7 53,-2 6 0,0 9 0,0 7-53,-13 6 288,-1 8 0,-3 6 0,-3 7 0,-2 6 0,77 51-288,-120-54 529,-2 4-1,60 55-528,177 169 658,-296-254-666,-3 0 126,-1 1 1,-3 2-1,0 1 0,-3 2 1,22 39-119,92 175 1834,-101-168-543,-42-84-1094,-6-11-429,-2-5-256,-2-18-18</inkml:trace>
  <inkml:trace contextRef="#ctx0" brushRef="#br0" timeOffset="1034.191">9267 1744 1984,'18'20'736,"4"-20"-576,8 12-32,-9-5 192,9 5-192,5 0-192,8 3 32,8 0 224,6 1-128,7 3-64,1 0-32,-4 0 160,-10-5-64,-4 2-32,-4-5 0,-4-3 96,-4 0-64,-10-4-96</inkml:trace>
  <inkml:trace contextRef="#ctx0" brushRef="#br0" timeOffset="1428.973">10120 1030 2816,'8'6'384,"-1"2"0,0-1 0,-1 1 0,1 1-384,0 3 43,-1 0 0,-1 0 1,0 0-1,-1 1 0,0-1 1,-1 1-1,-1 0 0,0 0 0,0 0 1,-1 0-1,-1 1 0,0-1 0,-1 0-43,-4 32 250,-2-1-1,-1 0 0,-4 6-249,9-37 23,-13 49 270,3-13-83,3 1-1,1 1 1,2 6-210,6-42-24,0 1 0,1 0 0,1-1 0,0 1 0,2-1 0,0 0 1,0 1-1,1-1 0,1 0 0,1-1 0,0 1 0,3 4 24,20 27-1072</inkml:trace>
  <inkml:trace contextRef="#ctx0" brushRef="#br0" timeOffset="86790.643">1 2273 736,'6'-5'62,"1"0"0,0 1 0,1 0 0,-1 0 1,1 1-1,0 0 0,2 0-62,23-11 130,68-32 834,1 6 0,9 1-964,213-54 248,-210 68-273,0 6-1,54 0 26,-103 12 51,486-33-64,-394 31 122,489 5 195,-626 4-314,154 7 412,0 8 1,150 33-403,-273-37 130,1 2 1,-2 3-1,0 2 1,-1 2-1,-1 2 0,-1 2 1,-1 2-1,-1 2 1,-2 3-1,-1 1 0,16 16-130,-40-32 48,36 31 856,-3 2-1,-1 3 0,14 22-903,-60-68 361,0 0 1,0 0-1,-1 0 1,0 1 0,0 0-362,-2-6 325,-1-1-154,0 0-54,-2 0-110,1 0-1,0 0 1,-1-1-1,1 1 1,0 0 0,-1-1-1,1 1 1,0-1-1,0 1 1,0-1 0,-1 0-1,1 1 1,0-1-1,0 0 1,0 0 0,0 0-1,0 0 1,0 0-7,-16-22 157,1 0-70,-5 9-3181,9 4-1268</inkml:trace>
  <inkml:trace contextRef="#ctx0" brushRef="#br0" timeOffset="87813.536">3800 1964 896,'-4'-15'1307,"4"14"-1099,5-2 352,-4 3-527,0 0 0,0 1 0,0-1 1,0 0-1,0 0 0,0 1 0,0-1 1,0 1-1,0-1 0,0 1 0,-1-1 0,1 1 1,0 0-1,0-1 0,-1 1 0,1 0 1,0 0-1,-1-1 0,1 1-33,13 21 259,-6-9-125,42 72 75,-28-46-18,-10-16-103,-1 2 1,0 0-89,3 8 63,5 15 608,11 46-671,-20-61 283,-8-24-166,1-1-1,-2 1 0,1 0 1,-1-1-1,0 1 1,-1 1-117,2 3 145,0 0 643,-2-13-771,0 1-1,0-1 1,0 0 0,0 1-1,0-1 1,0 1-1,-1-1 1,1 0-1,0 1 1,0-1-1,-1 0 1,1 1-1,0-1 1,0 0-1,-1 0 1,1 1-1,0-1 1,-1 0-1,1 0 1,0 1-1,-1-1 1,1 0-1,-1 0 1,1 0-1,0 0 1,-1 0 0,1 0-1,-1 1 1,1-1-1,-1 0-16,-15 3 115,9-1-119,-1-1 1,1 0 0,0 0-1,-4-1 4,-51 8 598,-17-3 1071,-110-2 102,172-3-3067,6 0 336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59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81 640,'5'-4'172,"0"0"0,1 0 1,-1 1-1,1-1 0,0 1 0,3-1-172,41-16 814,-38 16-874,16-4 67,-1 1 0,1 2 0,0 0 0,0 2 0,0 1 0,2 2-7,-2 0-25,-1 2-1,1 0 1,0 2-1,-1 1 1,1 2-1,-1 0 1,-1 2-1,0 1 1,0 1-1,12 8 26,42 25 253,-3 3 0,39 34-253,-41-24 141,-2 3 1,-3 4-1,-3 2 0,49 64-141,-51-53 10,123 148 178,-108-120 260,13 28-448,194 344 562,-191-313-474,42 79 323,-11 6 0,-10 9-411,-79-168 100,-5 1 0,-4 2 0,-3 0 1,-5 2-1,6 76-100,-14 12 365,-9 27-365,-2-90 24,0-53 236,4-1-1,2 0 1,9 29-260,-13-78 114,6 24 100,-2 1 0,-2 0 0,-2 1 0,-1 3-214,-3 99 598,-1-132-422,-1-1 0,0 0 1,0 1-1,-5 10-176,-1 11 180,1-5-63,0-1 1,-2 1-1,-1 0-117,9-27 32,-4 1-2165,5-3-267</inkml:trace>
  <inkml:trace contextRef="#ctx0" brushRef="#br0" timeOffset="519.697">2452 4202 3072,'-4'-3'1064,"4"4"-277,9 7 84,10 9-847,-12-11-72,-1 1 0,0 1 0,0-1 0,0 1 0,-1 0 0,0 0 0,0 1 1,-1-1-1,0 1 0,-1 0 0,2 5 48,4 26 2,-1 0 1,0 21-3,4 84 353,-9-105-200,2 42 264,7 77 153,-12-158-565,0 0 0,0 0-1,0 0 1,0 0 0,0 0-1,0 0 1,1 0 0,-1 0 0,0-1-1,1 1 1,-1 0 0,1 0-1,-1 0 1,0 0 0,1-1 0,0 1-1,-1 0 1,1 0 0,0-1-1,-1 1 1,1-1 0,0 1 0,0 0-1,-1-1 1,1 0 0,0 1 0,0-1-1,0 1-4,1-1 22,-1 0-1,0-1 0,1 1 1,-1 0-1,0 0 1,0-1-1,1 1 0,-1-1 1,0 1-1,0-1 0,0 0 1,0 1-1,0-1 1,0 0-1,0 0 0,0 0 1,0 0-1,0 0 1,0 0-1,0 0 0,0 0 1,-1 0-1,1-1-21,63-97 608,-17 24-400,-33 55-164,41-64-61,65-74 17,78-55-2928,-154 169 480</inkml:trace>
  <inkml:trace contextRef="#ctx0" brushRef="#br0" timeOffset="2896.591">1099 5676 896,'0'0'11,"0"-1"0,-1 1 0,1-1 0,0 1 0,0 0 1,0-1-1,0 1 0,0-1 0,0 1 0,0 0 0,0-1 0,0 1 0,0-1 0,0 1 0,0 0 1,0-1-1,0 1 0,0-1 0,0 1 0,0-1 0,0 1 0,1 0 0,-1-1 0,0 1-11,8 0 278,-7 0-258,-1 0 0,1 0 0,0 1 0,-1-1 0,1 0-1,0 0 1,-1 0 0,1 0 0,0 0 0,-1 0 0,1 0 0,0 0 0,-1 0-1,1-1 1,0 1 0,-1 0 0,1 0 0,0-1 0,-1 1 0,1 0-1,-1-1 1,1 1-20,-1 0 1,1 0 0,-1 0 0,0-1 0,0 1 0,0 0 0,0 0 0,1 0 0,-1-1 0,0 1 0,0 0 0,0 0 0,0-1 0,0 1 0,1 0 0,-1 0 0,0-1 0,0 1 0,0 0 0,0 0 0,0-1 0,0 1 0,0 0 0,0-1 0,0 1 0,0 0 0,0 0 0,0-1 0,0 1 0,0 0 0,-1 0 0,1-1 0,0 1 0,0 0 0,0 0 0,0-1 0,0 1-1,-12-7 17,-17 0 80,28 7-87,-12-2 169,1 1 0,-1 1 0,1-1 0,-1 2 1,0 0-1,1 1 0,-1 0 0,1 0 0,0 1 0,-5 3-179,1 0 63,0 0 0,1 2 0,0 0 0,0 0 0,1 2 1,0 0-1,-6 6-63,3-1-40,2 0 0,0 1 0,0 0 0,1 2 1,2-1-1,-1 2 0,2 0 0,1 0 0,0 1 1,1 0-1,1 0 0,0 5 40,6-16-44,1-1 0,0 1 0,0-1 0,1 1 1,0-1-1,0 1 0,1-1 0,0 1 0,2 3 44,-3-10-2,1 0-1,-1 0 0,1 0 1,0-1-1,0 1 0,0 0 1,0 0-1,0 0 0,0-1 1,1 1-1,-1 0 0,0-1 1,1 1-1,-1-1 0,1 0 1,0 1-1,-1-1 0,1 0 1,0 0-1,0 0 1,0 0-1,0-1 0,0 1 1,0 0-1,0-1 0,0 1 1,0-1-1,0 0 0,1 0 3,6 1 5,1 0 0,-1-1 0,1 0 0,-1-1-1,0 0 1,1-1-5,72-14 128,-44 8-148,-1 1 0,1 2 0,0 2 0,21 1 20,-42 2-22,1 2 0,-1 0 0,0 1 0,0 0 0,12 5 22,-22-5-6,0-1 0,-1 1 0,1 1 0,-1-1 1,0 1-1,0 0 0,0 0 0,0 1 1,-1 0-1,1 0 0,-1 0 0,-1 1 0,1 0 1,-1-1-1,0 2 6,0-1 84,0 1 0,-1-1 0,0 1 0,-1 0-1,1 0 1,-1 0 0,0 0 0,-1 0 0,0 0 0,0 0 0,-1 1 0,0-1 0,0 0 0,0 0 0,-1 1 0,0-1 0,-1 3-84,-1-1 141,0 1 1,-1-1-1,0 1 1,0-1-1,-1 0 1,0-1-1,-1 1 1,0-1-1,0 0 1,-1 0 0,0-1-1,-2 2-141,-6 4 115,0-1 0,-1 0 1,0-1-1,0-1 0,-1-1 0,-1 0 0,1-1 0,-1-1 1,-1-1-1,1 0 0,-1-1 0,0-1 0,0-1 1,-4-1-116,4-1-279,1 0 1,0-2 0,0 0 0,-1-1 0,1 0 0,0-2 0,0 0 0,1-1 0,-14-6 278,-9-7-2363</inkml:trace>
  <inkml:trace contextRef="#ctx0" brushRef="#br0" timeOffset="5013.481">1465 5948 640,'5'0'294,"-4"0"-299,-1 0 0,1 0 0,0 0 0,-1 0 0,1 0 0,0 0-1,-1 0 1,1 0 0,-1 0 0,1 0 0,0 1 0,-1-1 0,1 0 0,-1 0-1,1 1 1,-1-1 0,1 0 0,0 1 0,-1-1 0,0 1 0,1-1 5,5 5 249,0 0 0,0 1 0,0 0 0,-1 0 0,0 0 1,0 1-1,0 0-249,7 10 437,10 10-305,1 0 1,1-2 0,2-1-1,0-1 1,1 0-1,2-3 1,10 7-133,-31-23 4,-1 0 0,1-1 0,-1 1 0,1-2 0,0 1 0,3 0-4,-7-2 0,0 0 1,0-1-1,0 1 1,-1-1 0,1 0-1,0 0 1,0-1-1,0 1 1,0-1-1,0 0 1,-1 0-1,1 0 1,0 0-1,-1 0 1,2-1-1,0-1 16,-1 0 0,1 0 0,0-1 0,-1 1 0,0-1 0,0 0 0,0 0 0,0 0 0,-1-1 0,0 1 0,0-1 0,2-2-16,-2 0 53,1-1 0,-1 0 0,-1 1 0,1-1 0,-1 0 0,-1-1 0,1 1 0,-1-2-53,-1-5 70,1-1 0,-2 1 1,0-1-1,-1 1 0,-1 0 0,0 0 0,-1 0 1,0 0-1,-2-1-70,1 1 16,-2 0 0,0 1 0,0-1 0,-1 1 0,-10-12-16,14 22 14,1 0-1,-1 0 0,0 0 1,0 1-1,0-1 0,0 1 1,-1 0-1,1 0 0,-3 0-13,4 2 8,0-1 0,0 1-1,-1 0 1,1 0-1,0 1 1,-1-1 0,1 1-1,0 0 1,-1-1-1,1 2 1,-1-1 0,1 0-1,-1 1 1,1-1-1,-1 1-7,-3 2-2,-1 0-1,2 0 0,-1 0 0,0 1 0,1 0 0,-1 0 0,1 0 0,1 1 0,-3 2 3,-6 6 39,2 0 0,0 0 0,-4 7-39,14-18 5,-17 23 53,1 1-1,-5 13-57,19-33-35,0 1-1,1 0 1,0 0 0,0 1-1,0-1 1,1 0 0,1 1-1,-1 0 1,1-1 0,0 1-1,1 0 1,0 4 35,0-11-4,0 0 0,0-1 1,0 1-1,1 0 0,-1 0 0,0-1 0,0 1 0,1 0 0,-1 0 0,0-1 1,1 1-1,-1 0 0,1-1 0,-1 1 0,1 0 0,-1-1 0,1 1 1,-1-1-1,1 1 0,0-1 0,-1 1 0,1-1 0,0 0 0,-1 1 0,1-1 1,0 0-1,0 1 0,-1-1 0,1 0 0,0 0 0,0 0 0,-1 0 1,1 1-1,0-1 0,0 0 0,0 0 0,-1-1 0,1 1 0,0 0 0,0 0 4,3-1-18,-1 0 0,1 1 0,-1-2 0,1 1 0,-1 0 0,1-1 1,-1 1-1,2-2 18,15-11-23,-1-1 1,0 0 0,-1-2 0,11-12 22,62-78 152,-55 63-205,10-17 88,-32 40-41,1 1 0,1 1 0,1 1 0,0 0 1,17-12 5,-33 29 10,0 0 0,0 0 0,1 0 0,-1 1 0,0-1 0,0 0 0,1 1 0,-1 0 0,0-1 0,1 1 0,-1-1 0,1 1 0,-1 0 1,0 0-1,1 0 0,-1 0 0,1 0 0,-1 0 0,0 0 0,2 1-10,0 0 7,-1 0-1,0 0 1,0 0-1,1 0 1,-1 1-1,0-1 1,0 1-1,0-1 1,0 1-1,-1 0 1,2 1-7,4 6-5,0 1-1,0 0 1,-1 0-1,4 10 6,-7-14-1,11 23 18,-4-9-23,1-1 0,5 9 6,-11-22 6,-1 0 1,1 0 0,0-1-1,0 0 1,0 0-1,1 0 1,-1 0 0,1-1-1,4 2-6,-10-6 4,1 0 0,0 1 0,0-1 0,0 0 1,-1 0-1,1 1 0,0-1 0,0 0 0,0 0 0,0 0 0,-1 0 0,1 0 0,0 0 0,0-1 0,0 1 0,0 0 0,-1 0 0,1-1 0,0 1 0,0 0 1,0-1-1,-1 1 0,1 0 0,0-1 0,-1 1 0,1-1 0,0 0 0,-1 1 0,1-1 0,-1 1 0,1-1 0,-1 0 0,1 0 0,-1 1 0,1-1 1,-1 0-1,1 0-4,2-5-40,0 0 0,0-1 0,0 0 0,0-2 40,-2 5-23,6-18 42,-1 0 0,1-20-19,-3 18 72,1 1 0,6-15-72,-9 31 6,0 0 0,1 0 1,1 0-1,-1 1 1,1-1-1,0 1 0,0 0 1,2-2-7,-4 6 4,-1 1 0,1-1 0,0 0 0,0 1 0,0 0 0,0-1 0,0 1 0,0 0 0,0 0 0,1 0 0,-1 0 0,0 0 0,1 1 0,-1-1 0,0 1 0,1-1 0,-1 1 0,0 0 0,1 0 0,-1 0 0,1 0 0,-1 1 0,1-1 0,-1 1 0,0-1 0,1 1 1,-1 0-6,37 13 169,0 2 0,5 6-168,2-1 27,5 0-27,-47-19 3,1-1-1,0 1 1,0-1 0,0-1-1,0 1 1,0-1 0,0 1-1,0-1 1,0-1-1,0 1 1,0-1 0,0 0-1,0 0 1,0 0 0,3-2-3,-5 2 9,-1-1 1,1 1-1,-1 0 1,1-1 0,-1 0-1,1 1 1,-1-1-1,0 0 1,0 0 0,0-1-1,0 1 1,0 0-1,-1 0 1,1-1 0,-1 1-1,1-1 1,-1 0-1,0 1 1,0-1 0,0 0-1,0 0 1,-1 0-1,1 0 1,-1 0 0,1 1-1,-1-1 1,0-2-10,-1-13 17,-1 0 0,0 0 0,-1 0 0,-1 0 0,-1 1-1,-5-13-16,-12-25 125,-12-19-125,28 60 40,0 1-19,2 4 6,0 0 1,-1 0 0,0 0 0,0 1-1,-1 0 1,-3-4-28,8 11-1,1 1 0,-1-1 0,1 1-1,-1-1 1,1 0 0,-1 1 0,1-1-1,-1 1 1,0-1 0,1 1 0,-1 0 0,0-1-1,1 1 1,-1 0 0,0-1 0,0 1 0,1 0-1,-1 0 1,0 0 0,0 0 0,1 0 0,-1 0-1,0 0 1,0 0 0,1 0 0,-1 0 1,0 0-8,0 1 0,0-1 1,0 1-1,1 0 0,-1-1 0,0 1 1,0 0-1,1-1 0,-1 1 1,0 0-1,1 0 0,-1 0 0,1 0 1,0-1-1,-1 1 0,1 0 0,-1 1 8,-1 5-42,0-1 0,1 1 0,-1 0 0,1 0 0,1 2 42,-1 4 1,1 0 0,0 1 0,2-1 0,-1 0 0,1 0 0,1 0-1,-1-5 0,0 0 0,1 0 0,0 0 0,0 0 0,1-1 0,-1 0 0,2 0-1,-1 0 1,1 0 0,1 0 0,-5-5-1,0 0 1,1-1-1,-1 0 0,1 1 0,-1-1 0,1 0 1,0 0-1,0 0 0,-1 0 0,1 0 0,0 0 1,0 0-1,0-1 0,0 1 0,0-1 0,0 1 1,0-1-1,0 0 0,0 0 0,0 0 0,0 0 1,0 0-1,0 0 0,0-1 0,0 1 0,0-1 1,0 1-1,0-1 0,0 0 0,0 0 0,0 0 1,0 0-1,-1 0 0,1 0 0,0-1 1,8-5 39,-1-1-1,0 0 1,-1-1-1,0 0 1,6-7-39,-4 3 48,131-163-10,-137 171-32,0 0-1,0 1 1,0 0 0,0 0 0,1 0-1,0 0-5,-3 3 5,-1-1-1,1 1 0,0 0 0,0 1 0,0-1 0,0 0 0,0 1 1,-1-1-1,1 1 0,0-1 0,0 1 0,0 0 0,1 0 0,-1 0 0,0 0 1,0 0-1,0 0 0,0 1 0,0-1 0,0 1-4,4 2 26,1 0 0,-1 1 0,1-1 1,-1 1-1,0 1 0,0 0 0,-1-1 0,1 2 0,-1-1 0,1 2-26,16 15 118,96 75 26,-114-94-128,0-1 0,0 1 0,0-1 0,0 0 0,0 0 0,0 0 0,1-1 1,-1 1-1,1-1 0,-1 0 0,1 0 0,-1-1 0,4 1-16,-5-1 12,0-1 1,1 1-1,-1 0 0,1-1 1,-1 0-1,0 1 0,0-1 0,1-1 1,-1 1-1,0 0 0,0-1 0,0 0 1,0 1-1,0-1 0,-1 0 1,1-1-1,-1 1 0,1 0 0,-1-1-12,5-5 1,-2 0-1,1-1 1,-1 1-1,0-1 1,-1 0-1,0-1 1,0 1-1,-1-1 1,1-5-1,0-3-16,-1-1 0,0 1 0,-1-1 1,-1-13 15,-3-5 20,-2 1 0,-1 0 0,-2 1 0,-4-10-20,0-6 48,-3-31-48,13 73-13,0-1 0,1 0 0,1 0 0,0 0 1,0 0-1,1 0 0,0 1 0,1-3 13,4-9-63,1 1-1,0 0 0,4-3 64,-7 13-144,1 0 0,0 1 0,0 0 0,1 1 0,0-1 0,1 1 0,0 0 0,0 1 0,1 0 0,1-1 144,-10 28-554,-4 5 639,-2 5 159,2 0-1,0 0 1,2 3-244,2-23 12,0 1 0,1 0-1,0-1 1,1 1 0,0 0 0,0-1 0,1 0 0,1 0-1,-1 0 1,2 0 0,-1 0 0,1-1 0,1 0 0,0 0 0,0 0-1,1-1 1,0 1 0,7 5-12,-2-4 20,0 0 0,0-1 0,2 0 0,-1-1 0,1-1 0,0 0 0,0-1 0,1 0 0,2-1-20,-7-2 12,-1-1 0,1 0 0,-1 0-1,1-1 1,0-1 0,0 0 0,-1 0 0,1-1 0,0 0-1,-1 0 1,1-1 0,-1-1 0,1 0 0,-1 0-1,2-1-11,-2 0 4,-1 0-1,1-1 1,-1 0 0,0-1-1,2-1-3,-7 4 7,0 1 1,0-1-1,0-1 0,0 1 0,-1 0 1,1 0-1,-1-1 0,0 0 0,0 1 1,0-1-1,-1 0 0,1 0 0,0-3-7,0-5 37,-1 0-1,0 0 1,-1 0-1,0-1 0,-1 1 1,0 0-1,-1 0 0,-1 0 1,0 0-1,0 0 0,-3-5-36,4 14 60,1 0-1,-1-1 1,1 1-1,-1 0 1,0 0-1,0 1 0,0-1 1,-2-1-60,4 4 13,0 0 0,-1-1 1,1 1-1,-1 0 0,1-1 0,-1 1 1,1 0-1,-1 0 0,1-1 0,-1 1 1,1 0-1,-1 0 0,0 0 0,1 0 0,-1 0 1,1 0-1,-1-1 0,1 1 0,-1 1 1,1-1-1,-2 0-13,2 0 10,-1 1 1,0-1 0,0 1-1,0-1 1,0 1-1,0 0 1,0-1-1,1 1 1,-1 0 0,0-1-1,1 1 1,-1 0-1,0 0 1,1 0 0,-1 0-1,0 0-10,-1 4-7,0-1 0,1 1 0,-1 0 0,1-1 0,0 1 0,0 0 0,0 0 0,1-1 0,0 1 0,0 0-1,0 0 1,0 0 0,1 0 0,0-1 0,0 1 0,0 0 0,0 0 0,1-1 0,0 1 0,0-1 0,0 0 0,0 1 0,1-1 0,0 0 0,0 0 0,0-1 0,0 1 0,0-1 0,1 1-1,0-1 1,0 0 7,2 1-81,0-1-1,0-1 0,0 1 1,0-1-1,1 0 0,-1 0 1,0-1-1,1 1 0,0-2 0,-1 1 1,1-1-1,-1 0 0,1 0 1,0-1-1,-1 0 0,1 0 1,-1 0-1,1-1 0,-1 0 1,0 0-1,0-1 0,1 0 82,35-18-3029</inkml:trace>
  <inkml:trace contextRef="#ctx0" brushRef="#br0" timeOffset="5992.084">4685 3899 1984,'-7'-1'120,"1"1"-1,0-1 1,0 1 0,-1 0 0,1 0-1,0 1 1,0 0 0,0 0 0,0 1-1,0 0 1,0 0 0,0 0 0,0 0-1,0 1 1,-4 3-120,-6 4 42,0 0-1,1 1 1,0 0 0,-11 12-42,10-6-36,0 1 0,1 0 1,1 1-1,1 0 1,1 2-1,0-1 1,2 1-1,0 1 1,0 4 35,6-15 12,1-1 0,0 1 0,0 0 1,1 0-1,1 0 0,0 0 1,0 0-1,1 0 0,0 0 0,1 0 1,0 0-1,2 3-12,-1-6 10,0 1 0,0-1-1,1 0 1,0 0 0,1-1 0,0 1-1,0-1 1,1 0 0,0 0 0,0 0 0,0 0-1,1-1 1,0 0 0,0 0 0,1-1 0,0 1-10,0-1 11,0 0 1,1-1 0,0 0 0,0 0 0,0 0-1,0-1 1,1-1 0,-1 1 0,1-1 0,0-1 0,0 1-1,-1-1 1,6-1-12,-6 0 16,-1-1 0,0 1 0,1-2 0,-1 1 1,0-1-1,0 0 0,0 0 0,-1-1 0,1 0 0,0 0 0,-1-1 0,0 0 0,0 0 0,0 0 0,0-1 0,3-3-16,3-4 155,-1-1-1,-1 0 1,1 0 0,6-15-155,6-12 992,0-7-992,-18 36 99,-2 5 18,0 0 0,0 0 0,0 0 0,1 0 1,2-2-118,-4 6 49,-1 0 1,1 1-1,0 0 1,-1-1-1,1 1 1,0 0 0,0 0-1,0 0 1,0 0-1,0 0 1,0 0-1,0 1 1,0-1 0,0 1-1,0-1 1,0 1-1,0 0 1,0 0-1,2 0-49,14 1 80,0 1 0,0 0-1,0 2 1,4 1-80,-2 0 57,0-1 0,0-1-1,3-1-56,-16-1 10,1-1 0,-1-1 0,1 1 0,0-1-1,-1-1 1,1 1 0,-1-1 0,0-1-1,1 1 1,1-2-10,-1 0 6,0-1 0,0 1 0,-1-1 0,0 0 0,0-1-1,0 0 1,-1 0 0,0 0 0,0-1 0,0 0 0,3-6-6,-6 8 16,0 0-1,0 0 1,-1 0 0,1 0-1,-1-1 1,-1 1 0,1-1-1,-1 1 1,0-1 0,0 0-1,0 1 1,-1-1-1,0 0 1,0 0 0,-1 1-1,1-1 1,-1 0 0,-2-3-16,0-1 89,0 1 1,-1 0 0,0 0 0,-1 0-1,0 1 1,0-1 0,-1 1-1,0 0 1,0 1 0,-1-1-1,-3-1-89,9 7 12,0 1 0,-1-1-1,1 1 1,-1 0-1,1-1 1,-1 1 0,1 0-1,-1 0 1,0 0-1,1 0 1,-1 0-1,0 1 1,0-1 0,0 1-1,0-1 1,0 1-1,1-1 1,-1 1 0,0 0-1,0 0 1,0 0-1,0 0 1,0 0 0,0 0-1,0 1 1,0-1-1,0 1 1,0-1 0,0 1-1,1 0 1,-1 0-1,0 0 1,0 0 0,1 0-1,-1 0 1,1 0-1,-1 0 1,1 1 0,-1-1-1,1 1 1,0-1-1,-1 1 1,1-1-1,0 1 1,0 0 0,0 0-12,-11 20-1226,-7 21 1226,-4 5-1852,11-28 210</inkml:trace>
  <inkml:trace contextRef="#ctx0" brushRef="#br0" timeOffset="6673.898">5202 3956 3552,'-4'3'1264,"13"-1"-793,11 2 220,0 8 290,17 14-981,-16-12 8,17 11-8,-32-22 11,1 0 0,-1 0 0,1 0 0,-1-1 1,1 0-1,0 0 0,0-1 0,4 1-11,-6-2 25,0 0 1,0 0 0,0 0-1,0-1 1,3 0-26,-7 1 13,0 0 1,0 0-1,0 0 0,-1 0 0,1-1 1,0 1-1,0 0 0,0-1 0,-1 1 1,1 0-1,0-1 0,0 1 0,-1-1 1,1 1-1,0-1 0,-1 1 0,1-1 1,-1 1-1,1-1 0,0 0 0,-1 1 1,0-1-1,1 0 0,-1 0 0,1 1 1,-1-1-1,0 0 0,0 0 0,1 0 1,-1 1-1,0-1 0,0 0 0,0 0 1,0 0-1,0 0 0,0 0 0,0 0-13,-14-50 454,-1-1 42,10 29-383,1 0 0,2-1 0,0 1 0,2-23-113,0 38 18,1-1-1,0 0 1,0 1 0,1-1 0,0 1 0,1 0 0,-1 0 0,2 0 0,-1 0-1,1 0 1,0 1 0,1-1 0,-1 1 0,2 0 0,0-1-18,2 0-12,1 0 1,0 1 0,0 0-1,0 1 1,1-1-1,0 2 1,0-1 0,0 2-1,1-1 1,0 1-1,-1 1 1,2 0 0,7-1 11,-3 2-18,0 1 1,-1 0 0,1 1-1,0 1 1,0 0 0,0 1-1,0 1 1,-1 0 0,9 4 17,-7-2-19,0 1 0,0 1 1,0 0-1,-1 1 0,7 6 19,-16-10-4,-1 0 0,1 1-1,-1 0 1,-1 0 0,1 1 0,-1-1-1,0 1 1,0 1 0,-1-1-1,1 1 1,-1-1 0,-1 1-1,3 6 5,-6-12 12,1 0-1,-1 0 1,1 0-1,-1 0 1,1 0-1,-1 1 1,0-1 0,0 0-1,0 0 1,0 0-1,0 1 1,0-1-1,0 0 1,0 0-1,0 0 1,0 1-1,-1-1 1,1 0-1,0 0 1,-1 0-1,1 0 1,-1 0-1,1 1 1,-1-1-12,1-1 6,-1 0 0,1 0 0,-1 1-1,1-1 1,0 0 0,-1 0 0,1 0 0,0 1 0,-1-1 0,1 0 0,-1 0 0,1 0 0,-1 0 0,1 0-1,0 0 1,-1 0 0,1 0 0,-1 0 0,1 0 0,0 0 0,-1 0 0,1 0 0,-1-1 0,1 1 0,0 0-6,-2-1 2,1 1 0,-1-1 1,1 0-1,-1 0 0,1 0 1,0 0-1,-1-1 1,1 1-1,0 0 0,0-1-2,-8-9 84,1 0 0,1-1 0,0 0 0,0 0 0,1-1-1,1 1 1,0-1 0,1-1 0,0 1 0,0-5-84,0-10 104,0 0-1,2 0 1,1 1 0,2-21-104,0 32-32,1 0 0,1-1 0,0 1 0,1 1 0,0-1 0,2 0 0,0 1 0,0 0 0,6-8 32,-10 19-3,1 0 1,-1 1 0,0-1 0,1 1-1,0-1 1,0 1 0,0 0 0,0 0-1,1 0 1,-1 1 0,1-1 0,-1 1-1,1 0 1,0 0 0,0 0 0,0 0-1,0 1 1,4-1 2,-2 1-12,1 0 0,-1 0 0,0 1-1,1 0 1,-1 1 0,0-1 0,1 1 0,-1 1 0,0-1-1,0 1 1,0 0 0,4 2 12,48 21 36,-37-15-112,0-1 1,0-1 0,1 0-1,0-2 1,10 2 75,-27-8-196,0 1 1,0-1-1,0 0 1,0 0-1,1 0 1,-1-1-1,0 0 1,0 0 0,0 0-1,0 0 1,-1-1-1,1 0 1,0 0-1,-1 0 1,3-2 195,-1-1-365,1 0-1,-1 0 1,0 0 0,0-1 0,-1 0 0,0-1 0,0 1-1,0-1 1,1-2 365,24-43-2021</inkml:trace>
  <inkml:trace contextRef="#ctx0" brushRef="#br0" timeOffset="7681.341">1991 6679 3712,'-14'-13'1221,"14"13"-1198,1 0 1,-1 0-1,0 0 0,0 0 0,0 0 1,0 0-1,0 0 0,0 0 0,0-1 1,0 1-1,1 0 0,-1 0 0,0 0 1,0 0-1,0 0 0,0 0 0,0 0 0,0 0 1,0 0-1,0 0 0,0 0 0,0 0 1,0-1-1,0 1 0,1 0 0,-1 0 1,0 0-1,0 0 0,0 0 0,0 0 1,0 0-1,0 0 0,0-1 0,0 1 0,0 0 1,0 0-1,0 0 0,0 0 0,0 0 1,0 0-1,0 0 0,0-1 0,0 1 1,0 0-1,-1 0 0,1 0 0,0 0 1,0 0-1,0 0 0,0 0 0,0 0 1,0 0-1,0 0 0,0-1 0,0 1 0,0 0-23,1 2 33,1-1-1,-1 1 0,1-1 0,0 1 0,-1-1 0,1 0 0,0 0 0,0 0 0,0 0 0,0 0 0,1 0-32,18 11 69,52 52-325,54 60 256,-124-121 0,24 25 17,0 1-1,-2 2 1,-1 1 0,-1 0 0,-2 2-1,-1 0 1,10 27-17,-55-124-37,0-9 37,22 59-16,0 0 0,1-1 0,1 1 0,0-1 0,1 0 0,0 1 0,1-1 0,1 1 0,0-1 0,1 1 0,0 0 0,1 0 0,0 0 0,1 1 0,1-1 0,0 1 0,1 0 0,7-10 16,-8 15 3,0 0 0,1 0 0,0 0 0,1 1-1,-1 1 1,1-1 0,0 1 0,0 0 0,1 1 0,-1 0 0,1 0 0,0 1 0,0 0 0,2 1-3,-5 0-5,1 0 1,0 1-1,-1 0 1,1 0 0,0 1-1,-1 0 1,1 0-1,0 1 1,0-1-1,-1 2 1,1-1-1,-1 1 1,1 0 0,-1 0-1,0 0 1,1 1-1,-1 0 1,-1 0-1,1 1 1,2 1 4,-3-1 63,-1 1 0,1-1-1,-1 1 1,0-1 0,0 1 0,-1 0 0,0 1 0,1-1 0,-2 1 0,1-1 0,-1 1-1,0 0 1,0 0 0,0 0 0,-1 0 0,0 0 0,0 0 0,0 0 0,-1 1 0,0-1-1,-1 0 1,1 0 0,-1 0 0,-1 5-63,-2 2-8,0 0 1,-1-1-1,0 0 0,-1 0 1,0-1-1,-1 1 0,0-1 0,0-1 1,-2 1-1,1-1 0,-1-1 1,-1 0-1,0 0 0,0-1 1,0 0-1,-1 0 0,0-2 0,-1 1 1,0-1-1,0-1 0,0 0 1,0-1-1,-1 0 0,0-1 1,0 0-1,0-1 0,0 0 8,-31-1-1749</inkml:trace>
  <inkml:trace contextRef="#ctx0" brushRef="#br0" timeOffset="8029.452">2965 6442 2496,'67'-39'1563,"3"-7"-1563,-64 42 30,-1 0 1,1-1 0,-1 1 0,-1-1-1,1 0 1,0 0-31,-4 4 0,-1 0 0,1 0-1,0 0 1,-1 0 0,1 0 0,0 0 0,-1 0-1,1 0 1,-1 0 0,0 0 0,1-1-1,-1 1 1,0 0 0,0 0 0,1 0-1,-1 0 1,0-1 0,0 1 0,-1 0-1,1 0 1,0 0 0,0 0 0,0-1 0,-1 1-1,1 0 1,0 0 0,-1 0 0,1 0-1,-1 0 1,0 0 0,1 0 0,-1 0-1,0 0 1,0 0 0,1 0 0,-1 0 0,0 0 0,-5-3 7,0 0 0,0 0 0,0 1 0,0 0 0,0 0 0,-1 0 1,0 1-1,1 0 0,-1 0 0,0 0 0,0 1 0,0 0 0,0 1 1,-3 0-8,2-1 44,0 1 1,-1 1-1,1 0 1,0 0-1,0 1 1,0-1-1,0 2 1,0-1 0,0 1-1,0 1 1,1-1-1,-2 2-44,-1 2 78,1 0-1,-1 1 1,1 0 0,1 0-1,-1 1 1,1 1 0,1-1-1,0 1 1,0 0 0,1 1-1,-3 6-77,1 1 23,1-1 0,1 1-1,0 0 1,1 1 0,1-1 0,1 1-1,1 1-22,1-14 23,1 0 0,0 0-1,0 0 1,0 0-1,1 0 1,0 0-1,0 0 1,1 0-1,-1 0 1,1-1-1,0 1 1,1-1 0,-1 1-1,1-1 1,3 4-23,-3-5 10,1 0 1,-1 0 0,1 0 0,0-1 0,0 1 0,0-1 0,0 0-1,1 0 1,-1-1 0,1 1 0,0-1 0,0 0 0,0 0-1,0-1 1,0 1 0,0-1 0,0 0 0,1-1-11,7 2-50,0-2 1,1 0-1,-1 0 0,0-1 1,1-1-1,-1 0 1,0-1-1,0-1 0,-1 0 1,10-4 49,31-17-416</inkml:trace>
  <inkml:trace contextRef="#ctx0" brushRef="#br0" timeOffset="9696.782">4197 5752 2240,'-6'-7'203,"0"0"0,0 1 1,-1 0-1,0 0 0,0 0 1,0 1-1,-1 0 0,0 0 0,0 1 1,-4-2-204,6 4 104,1 0-1,-1 0 1,0 1 0,0 0 0,0 0 0,1 0 0,-1 1 0,0 0 0,0 0 0,0 1 0,0-1 0,0 1 0,1 0 0,-1 1 0,0-1 0,-4 3-104,-1 1 80,0 0 0,1 1-1,-1 0 1,1 1 0,1 0 0,-1 1 0,1 0 0,0 0 0,1 1 0,0 0-1,0 0 1,1 1 0,1 0 0,-1 1 0,1-1 0,1 1 0,0 0 0,1 0 0,-2 7-80,1-2 25,1 1 0,1 0 0,0 0 0,1 0 1,1 0-1,1 1 0,0-1 0,1 0 0,1 0 1,1 0-1,0 0 0,1 0 0,3 6-25,1 2 34,11 19-34,-16-36-22,1-1 1,0 0-1,1 0 1,0 0-1,0 0 0,0-1 1,5 5 21,-8-10-13,-1 0 0,1 0 0,-1 1 1,1-1-1,-1 0 0,1 0 0,-1 0 0,1-1 1,0 1-1,0 0 0,-1-1 0,1 1 0,0-1 1,0 1-1,0-1 0,0 0 0,0 0 0,-1 0 1,1 0-1,0 0 0,0 0 13,1-1-24,0 0 0,-1 0 0,1 0 0,0 0 0,-1-1 0,1 1 0,-1-1 0,1 1 0,-1-1 0,0 0 0,1 0 0,0-2 24,3-2-32,0-1 1,-1 0-1,0 0 0,0-1 0,-1 0 1,0 0-1,0 0 0,0-4 32,3-12 263,-2-1 0,-1 1 0,-1-1 0,-1 1 1,-1-1-1,-2-13-263,1 2 330,1 1 1,4-22-331,-5 56 2,0 1 1,0-1-1,0 0 0,0 0 0,1 0 0,-1 1 1,0-1-1,0 0 0,0 0 0,1 1 1,-1-1-1,0 0 0,1 0 0,-1 1 0,1-1 1,-1 0-1,1 1 0,-1-1 0,1 1 1,-1-1-1,1 1 0,-1-1 0,1 1 1,0-1-1,-1 1 0,1-1 0,0 1 0,0 0 1,-1-1-1,1 1 0,0 0 0,0 0 1,-1-1-1,1 1 0,0 0 0,0 0 0,0 0 1,-1 0-1,1 0 0,0 0 0,0 0 1,0 1-1,-1-1 0,1 0 0,0 0 1,0 0-1,-1 1 0,1-1-2,4 2-2,-1 1 0,1-1 1,-1 1-1,0 0 0,0 0 0,4 3 2,11 10-8,1-1-1,1 0 0,0-2 1,1 0-1,15 5 9,-30-15 17,0-1 1,-1 0-1,1 0 0,0-1 0,0 1 0,0-2 0,2 1-17,-5-1 14,0 0 0,0 0 0,-1 0 0,1 0 0,0-1 0,0 1-1,0-1 1,-1 0 0,1-1 0,-1 1 0,1-1 0,-1 1 0,1-1 0,0-1-14,-2 2 3,-1-1 0,1 1 0,-1-1-1,1 0 1,-1 0 0,0 0 0,0 0 0,0 0 0,0 0 0,0 0-1,0 0 1,-1 0 0,1 0 0,-1 0 0,1-1 0,-1 1 0,0-2-3,1-8 5,-1 1 1,0-1 0,-1 0-6,0-3 62,-5-60 175,3 47-184,1 0 0,1 0 0,1 0 0,2-1-1,1-5-52,-1 27-2,-1-1 0,1 1 0,0 0 0,1 0 0,0 1 0,0-1-1,0 0 1,1 1 0,0 0 0,0 0 2,-2 3-2,1 0 0,-1 1 0,1-1 0,0 1-1,-1-1 1,1 1 0,0 0 0,0 0 0,1 1 0,-1-1 0,0 0-1,0 1 1,1 0 0,-1 0 0,1 0 0,-1 0 0,1 1 0,0-1-1,-1 1 1,2 0 2,8 1 1,0 0-1,0 1 0,-1 0 1,1 1-1,-1 0 0,0 1 0,0 1 1,3 1-1,19 11-36,-1 0 0,5 6 36,-3 2-140,-32-23 156,-1 0 0,0 0 0,0 0 1,0 0-1,0 1 0,0-1 0,0 0 0,-1 1 0,1 0 0,-1-1 0,0 1 0,1 0 0,-1 1-16,-1-4 6,0 1-1,1 0 1,-1-1-1,0 1 1,0-1-1,0 1 0,0 0 1,0-1-1,0 1 1,0-1-1,0 1 1,0 0-1,0-1 0,0 1 1,0 0-1,0-1 1,0 1-1,-1-1 1,1 1-1,0-1 0,0 1 1,-1 0-1,1-1 1,0 1-1,-1-1 1,1 1-1,-1-1 0,1 0 1,0 1-1,-1-1 1,1 1-1,-1-1 1,0 0-1,1 1 1,-1-1-1,1 0 0,-1 0 1,1 1-1,-1-1 1,0 0-1,1 0 1,-1 0-1,1 0 0,-1 0 1,0 0-1,1 0 1,-1 0-1,1 0 1,-1 0-6,-2 0 4,0 0 1,0-1 0,0 0 0,0 1 0,0-1 0,1 0-1,-1 0 1,0-1 0,1 1 0,-2-1-5,-2-2 12,1-1 1,-1 0-1,1 0 1,0 0-1,0 0 1,1-1-1,-1 0 0,1 0 1,1 0-1,-1 0 1,1-1-1,-2-3-12,-1-9 34,0 0 0,1 0 0,-3-18-34,6 25-8,1-1 1,0 1 0,1-1-1,0 0 1,1 1-1,0-1 1,1 1 0,0-1-1,1 1 1,1 0-1,0 0 1,1 0 0,4-7 7,-8 16-3,1 0 1,-1 0 0,1 1 0,0-1 0,0 1-1,0-1 1,0 1 0,1 0 0,-1 0-1,1 0 1,-1 0 0,1 0 0,0 0-1,-1 1 1,1-1 0,0 1 0,0 0-1,0 0 1,0 0 0,0 0 0,1 1 0,-1-1-1,0 1 1,0 0 0,0 0 0,1 0-1,-1 0 1,1 1 2,10 1-17,0 1 0,0 1 0,0 1 0,0 0-1,11 6 18,21 7-1,-35-15 0,0 0-1,1-1 0,-1 0 0,1 0 1,-1-1-1,10-1 2,-18 0 2,-1 0 1,1 0-1,-1 0 1,1-1-1,-1 1 0,1-1 1,-1 0-1,1 1 1,-1-1-1,0-1 1,1 1-1,-1 0 0,0 0 1,0-1-1,0 1 1,0-1-1,0 0 0,0 1 1,0-1-1,-1 0 1,1 0-1,-1 0 1,1-1-1,-1 1 0,0 0 1,0 0-1,0-1 1,0 1-1,0-1 0,0 1 1,-1-1-1,1 1 1,-1-1-3,1-9 146,-1 0 1,0-1 0,-1 1 0,0 0-1,-1 0 1,0 0 0,-4-11-147,2 8 160,1-1 1,0 0-1,1 0 1,1-4-161,1 18-10,0 0 0,0 1 0,0-1 0,0 0 0,0 0 1,1 1-1,-1-1 0,1 0 0,-1 1 0,1-1 0,0 0 0,-1 1 0,1-1 0,1 0 10,-2 1-8,1 0 0,0 1 0,0-1 0,0 0 0,0 1 0,0-1-1,0 0 1,0 1 0,0 0 0,0-1 0,0 1 0,1 0 0,-1-1 0,0 1-1,0 0 1,0 0 0,0 0 0,0 0 0,1 0 0,-1 0 0,1 0 8,67 14-128,-54-12 132,0 1 22,0-2 0,8 0-26,-18-1 5,0 0 0,0 0 0,1-1 0,-1 0 0,0 0 0,0-1 0,0 1 0,0-1 0,1-1-5,4-1-30,-1-1 0,0-1-1,0 0 1,-1 0 0,1 0 0,-1-1 0,-1 0-1,1-1 31,-3 1 2,0 1 0,0-1 0,-1 0-1,0 0 1,0 0 0,0 0 0,-1-1-1,0 0 1,-1 0 0,2-7-2,-3 4 43,0-1 1,0 0-1,-1 0 0,-1 0 1,0 0-1,-1 0 0,0 0 1,-2-3-44,1-2-11,0 0 0,1-1 1,0-5 10,11 31-267,74 95-42,-72-91 309,144 166 67,-106-117-6,40 68-61,-77-109 11,-1 0 0,-1 0 1,-1 1-1,-1 0 0,3 12-11,-8-25 11,-1 1 1,0 0-1,-1-1 0,0 1 0,0 0 0,-1 0 0,0-1 1,0 1-1,-1 0 0,0 0 0,-1-1 0,0 1 0,0-1 0,-1 1 1,-2 3-12,1-3 26,-1-1 1,0 1-1,-1-1 1,0-1-1,0 1 1,-1-1-1,0 0 1,0 0-1,0-1 1,-1 0-1,0 0 1,0-1-1,-5 2-26,8-4 48,0-1 0,0 0-1,0 0 1,-1 0-1,1-1 1,-1 1 0,1-1-1,-1-1 1,0 1 0,1-1-1,-1 0 1,0 0 0,1-1-1,-1 0 1,1 0-1,-1 0 1,1-1 0,-1 1-1,1-1 1,0 0 0,0-1-1,0 1 1,0-1 0,0 0-48,-4-4-5,0 0 1,1-1 0,0 1-1,1-1 1,0-1 0,0 1 0,0-1-1,1-1 1,1 1 0,-1-1-1,1 0 5,-1-5-98,-1 0 0,2 0-1,0-1 1,1 1-1,1-1 1,0 0 0,0-6 98,2-3-385,1 0 0,0 0 1,2 0-1,4-16 385,-3 23-459,1 0 0,1 1 0,0 0 0,2 0 0,0 0-1,8-13 460,39-58-3327,-28 49 788</inkml:trace>
  <inkml:trace contextRef="#ctx0" brushRef="#br0" timeOffset="9990.933">5649 4557 3808,'-25'-38'2026,"-2"-3"-2026,24 36 59,-2-4 301,0 1 1,-1 0-1,0 0 0,-1 1 1,0 0-1,0 0 0,-1 1 0,1-1 1,-8-3-361,15 10 8,0 0 1,0 0 0,0 0 0,0 0 0,-1 0-1,1 0 1,0 0 0,0-1 0,0 1-1,0 0 1,0 0 0,0 0 0,0 0 0,0 0-1,-1 0 1,1 0 0,0 0 0,0 0-1,0 0 1,0 0 0,0 0 0,0 0-1,-1 0 1,1 0 0,0 0 0,0 0 0,0 0-1,0 0 1,0 0 0,0 0 0,0 0-1,-1 0 1,1 0 0,0 0 0,0 0-1,0 1 1,0-1 0,0 0 0,0 0 0,0 0-1,0 0 1,0 0 0,-1 0 0,1 0-9,1 7 111,5 12-118,0-6 1,1-1 0,1 1 0,0-2 0,1 1 0,1 0 6,52 55-101,-53-57 62,35 30-54,0-2 0,3-2 0,21 12 93,-14-10-639,-6-3-1211</inkml:trace>
  <inkml:trace contextRef="#ctx0" brushRef="#br0" timeOffset="11227.619">5611 4818 3904,'-1'-1'84,"0"0"0,0 0 0,0 1 0,0-1 0,0 0 0,1 0 0,-1 0 0,0 0-1,0 0 1,1-1 0,-1 1 0,1 0 0,-1 0 0,1 0 0,-1 0 0,1-1 0,0 1 0,-1 0 0,1-1-84,1 0 83,-1 0-1,1 0 1,-1 0-1,1 0 1,0 0 0,0 0-1,0 1 1,0-1 0,0 0-1,0 1 1,1-1-1,0 0-82,26-31 508,21-18-508,16-18 79,-50 51-132,8-9 49,-1 0 1,-2-1-1,7-14 4,-23 33 44,0 0 0,0 0 0,-2 0 0,1 0 0,-1-1-44,0 0 205,1 0-1,0 1 1,0 0-1,1 0 1,2-4-205,-6 12 4,1 0 1,0 0-1,-1 0 1,1 0-1,0 0 1,0 0-1,0 0 1,0 0 0,-1 1-1,1-1 1,0 0-1,0 0 1,1 1-1,-1-1 1,0 1-1,0-1 1,0 1-1,0-1 1,0 1-1,1 0 1,-1-1-1,0 1-3,1 0 15,0 0 0,1 1 0,-1-1 0,0 0 0,0 1 0,0-1 0,0 1 0,0-1 0,0 1 0,0 0 0,0 0 0,1 1-16,5 3 51,1 1 1,-1 1-1,0 0 1,0 0-1,0 1-51,40 39 19,3-2-1,42 29-18,-84-68 35,-1 0-1,1-1 1,0 0 0,1-1-1,-1 0 1,8 2-35,-15-5 3,1 0-1,-1 0 1,1-1 0,-1 0 0,1 1 0,-1-1 0,1 0 0,-1 0-1,1 0 1,-1 0 0,1-1 0,-1 1 0,1 0 0,-1-1 0,1 0 0,-1 0-1,0 0 1,1 0 0,-1 0 0,0 0 0,0-1 0,0 1 0,0-1 0,0 1-1,0-1 1,0 0 0,-1 1 0,1-1 0,0 0 0,-1-1-3,7-11 28,-1-1-1,-1-1 1,0 1 0,-1-1 0,0 0 0,0-9-28,9-29 270,-9 37-194,17-49 389,-18 57-337,0 0 1,0 0-1,1 0 1,0 1-1,1 0 1,0 0-129,-4 6 9,0-1 1,0 1-1,1 1 1,-1-1-1,1 0 1,-1 1-1,1-1 1,0 1-1,0 0 1,0-1-1,0 1 1,0 1-1,0-1 1,0 0-1,0 1 1,0 0-10,1-1 9,-1 0 1,1 1-1,0-1 1,-1 0-1,1-1 1,-1 1-1,1-1 1,-1 0-1,1 0 0,-1 0 1,1-1-10,4-5 45,-1-1 0,-1 0 0,0 0 0,0 0 0,-1-1 0,0 0 0,3-8-45,-8 16 16,4-7 40,0 1 0,0-1 0,1 1 0,0-1 0,1 1 0,0 1 0,0-1 0,0 1 0,1 0 0,0 0 0,1 1 0,-1 0 0,1 1 0,1-1-56,28-13-49,1 2 0,8-2 49,-15 8-6,-1-3-1,0 0 1,-1-2 0,0-1 6,125-81-321,-76 50 365,-55 33-39,0-1 0,-1-1 1,-1-1-1,11-12-5,-31 29 1,0 0-1,0 0 1,0 0 0,-1 0 0,1 0-1,0 0 1,0 0 0,-1 0 0,1 0-1,0-1 1,-1 1 0,1 0-1,-1 0 1,0-1 0,1 1 0,-1 0-1,0-1 1,0 1 0,0 0 0,0-1-1,0 1 1,0 0 0,-1-2-1,1 1-39,-1 1 0,0-1 0,0 1 0,0-1 0,0 0 1,0 1-1,-1 0 0,1-1 0,0 1 0,-1 0 0,1 0 0,-1-1 0,1 1 1,-1 0-1,0 0 39,-8-4-162,-1 0 1,1 1-1,-1 1 1,0-1-1,-2 1 162,9 2 73,-14-3 174,0 0 1,-1 1-1,0 0-247,14 3 83,-1-1 0,0 1 0,0 0-1,1 1 1,-1 0 0,0-1 0,1 2 0,-1-1-1,1 1 1,-1 0 0,-3 2-83,7-4-4,1 1 0,-1 0 0,1 0 0,-1 0 1,1 1-1,0-1 0,-1 0 0,1 1 0,0-1 0,0 0 0,0 1 0,0-1 0,0 1 0,0 0 1,0-1-1,1 1 0,-1 0 0,1-1 0,-1 1 0,1 0 0,-1 0 0,1-1 0,0 1 1,0 0-1,0 0 0,0 0 0,0-1 0,1 1 0,-1 0 0,0 0 0,1 0 0,-1-1 1,1 1-1,0 0 0,-1-1 0,1 1 4,0 1-23,1-1-1,-1 1 1,1-1 0,-1 1 0,1-1 0,0 0-1,-1 1 1,1-1 0,0 0 0,1 0 0,-1 0-1,0-1 1,1 1 0,-1-1 0,1 1 0,-1-1-1,1 0 1,-1 0 0,1 0 0,0 0 0,0 0-1,0 0 24,2-1-15,-1 0 0,1 0 0,-1 0 1,0-1-1,1 1 0,-1-1 0,1 0 0,-1 0 0,0-1 0,0 1 0,0-1 0,0 0 0,0 0 0,0 0 0,0-1 0,0 1 0,-1-1 0,0 0 0,1 0 0,-1 0 0,0-1 0,1-1 15,6-9 234,-1 0-1,-1-1 0,0 0 0,-1 0 0,2-6-233,3-8 865,-10 26-772,0-2-10,0 1-1,0-1 1,1 1 0,-1 0 0,2-2-83,-3 5-3,0 1 0,0-1 0,0 0 0,0 0 1,0 0-1,0 0 0,0 1 0,0-1 0,0 0 1,0 1-1,0-1 0,0 1 0,0-1 0,1 1 1,-1 0-1,0-1 0,0 1 0,1 0 0,-1 0 1,0 0-1,0 0 0,1 0 0,0 0 3,3 1-10,1 1 1,0-1-1,-1 1 0,1 0 0,-1 0 1,0 1-1,1 0 0,-1 0 0,2 2 10,9 7-32,0 1 0,2 3 32,-8-7-2,16 14-4,9 8-60,0 1 1,-3 1-1,9 14 66,3 10-257,-2 1-1,-3 2 1,-3 2 0,17 42 257,-43-81 67,-1-1 1,-1 1-1,-2 0 1,0 1-1,-1 0 1,-2 0-1,0 0 0,-1 21-67,-2-31 68,-1 0-1,-1 0 1,0 0-1,-1 0 1,0-1-1,-1 1 1,0-1-1,-1 0 1,-1 0-1,0 0 1,-1-1-1,0 0 1,-1 0-1,0-1 1,-8 8-68,5-7 80,-1 0 0,0-1 0,0-1 0,-1 0 0,-1-1 1,0 0-1,0-1 0,0-1 0,-1 0 0,0-1 0,0-1 1,-1 0-1,-4 0-80,8-2 4,0-1-1,0-1 1,0 0 0,0-1-1,0 0 1,-1-1 0,1 0 0,0-1-1,0 0 1,0-1 0,0-1 0,1 0-1,-1 0 1,1-1 0,0 0-1,0-1 1,1 0 0,0-1-4,-2-2-121,1 0 0,0 0 0,1-1 1,0 0-1,1-1 0,0 0 0,1 0 0,-7-13 121,9 13-226,0 1 0,1-1 0,1 0 0,0 0 0,0 0 0,1-1 0,1 0 0,0 1 0,1-1 0,-1-11 226,3 1-629,0-1 1,2 1-1,1 0 0,4-15 629,29-83-3873,-28 95 2928,5-19-1476</inkml:trace>
  <inkml:trace contextRef="#ctx0" brushRef="#br0" timeOffset="11540.063">6334 3971 5824,'0'0'57,"-1"0"0,1 0 1,0 0-1,0 1 0,-1-1 1,1 0-1,0 0 0,0 1 1,-1-1-1,1 0 0,0 0 0,0 1 1,-1-1-1,1 0 0,0 0 1,0 1-1,0-1 0,0 0 1,0 1-1,0-1 0,0 0 0,-1 1 1,1-1-1,0 0 0,0 1 1,0-1-1,0 0 0,0 1 1,0-1-1,1 0 0,-1 1 1,0-1-1,0 0 0,0 1 0,0-1 1,0 0-1,0 1 0,1-1 1,-1 0-1,0 0 0,0 1 1,0-1-1,1 0 0,-1 0 0,0 1 1,0-1-1,1 0 0,-1 0-57,7 11 215,-7-10-219,0 0 0,0 0 0,1 1 0,-1-1 0,0 0 0,1 0 0,-1 0 0,1-1 0,0 1 0,-1 0 0,1 0 0,0 0 0,-1 0-1,1 0 1,0-1 0,0 1 0,0 0 0,0-1 0,0 1 0,0-1 0,0 1 0,0-1 0,0 1 0,0-1 0,0 0 0,0 1 0,0-1 0,0 0 0,0 0 0,0 0 0,0 0 0,0 0 0,1 0 0,-1 0 0,0 0 0,0 0 4,1-1-6,0 1 0,0-1 0,0 1 0,0-1 1,0 0-1,0 0 0,-1 0 0,1 0 0,0 0 1,-1 0-1,1-1 0,-1 1 0,1 0 0,-1-1 1,1 1-1,-1-1 0,0 0 0,0 1 1,0-1-1,1-1 6,10-31 511,5-8 679,-13 34-1136,-1-1 1,0 1-1,0-1 1,-1 1-1,0-1 0,-1 0 1,0 0-1,0 0 1,-1 0-1,0 0-54,0 7-175,0 0-1,0 0 1,0 0 0,-1 0-1,1 0 1,-1 0 0,0 0-1,0-1 176,-11-16-4794</inkml:trace>
  <inkml:trace contextRef="#ctx0" brushRef="#br0" timeOffset="13841.363">43 5832 3904,'-33'27'1440,"28"-3"-1120,10 17-96,-10-10-32,0 20-160,5 9 64,10 13-64,3 20-32,17 10 32,18 4-192,33-1 96,43 6-32,19-5 32,37-7-3104</inkml:trace>
  <inkml:trace contextRef="#ctx0" brushRef="#br0" timeOffset="14560.585">7238 3068 5984,'-8'0'2208,"13"0"-1728,25 0-128,1 0 896,24 3-768,27 8 864,18 13-768,-1 11-224,-1 18-224,6 20-128,-6 23 32,-12 26-2848,-30 31 1536,-41 27-3872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4:22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4235 153 1056,'-22'-33'1045,"15"25"-851,1 2 1,-1-1-1,0 1 0,0 0 0,-1 0 0,0 1 0,0 0 0,0 1 0,0-1 1,-4 0-195,-20-6 86,0 1 0,0 1 1,-1 2-1,0 1 1,-7 1-87,-40-1 410,-46 3-410,52 7 456,1 2-1,-19 7-455,11-2 369,-672 109-385,470-58 43,9-1 223,181-40-352,1 5 0,2 4-1,0 4 1,3 3-1,-81 49 103,107-53-41,-45 23-141,3 6 0,-31 27 182,96-58-34,1 1 1,2 2-1,1 2 0,1 1 0,2 2 0,-1 5 34,-19 34-138,2 3-1,-25 61 139,52-94-75,2 0-1,3 2 0,2-1 1,-2 19 75,3 4-85,2 1 0,1 57 85,7-2-161,6 23 161,15 126-276,-17-263 257,12 261-114,-7-190 250,-4-28 678,-1-56-694,0-1-21,0 0 6,-5 3-230,5-3-891</inkml:trace>
  <inkml:trace contextRef="#ctx0" brushRef="#br0" timeOffset="705.996">336 2513 2304,'1'-9'123,"-2"4"1874,-3 10-960,2-3-1045,1 1-1,1-1 0,-1 0 1,0 1-1,1-1 1,-1 0-1,1 1 0,0-1 1,-1 1-1,1-1 1,0 0-1,1 1 0,-1 1 9,0 11 160,-11 111-109,-12 170-107,19-231 111,0 33 76,4-65-141,-2 0-1,-1 1 0,-3 13 11,5-41 25,0 0 0,1 0 0,-1 0 0,2 0 0,-1 0 0,1 3-25,-1-8 16,0 0 0,0 0 0,1 0 0,-1 0 0,0-1 0,1 1 1,-1 0-1,1 0 0,-1 0 0,1 0 0,-1 0 0,1 0 0,-1 0 0,1-1 0,0 1 1,0 0-1,0 0-16,0-1 32,0 0 1,-1 1-1,1-1 1,0 0-1,0 0 1,0 0 0,-1 0-1,1 0 1,0 0-1,0 0 1,0 0-1,0 0 1,-1-1 0,1 1-1,0 0 1,0 0-1,-1-1 1,1 1-1,0-1 1,0 1 0,-1-1-1,1 1 1,-1-1-1,1 1 1,0-1-33,27-22 487,-1-2 0,-2-1 0,3-4-487,22-22 171,82-71-155,12 0-16,-112 97-1707,1 2 1,28-15 1706,-40 26-2731</inkml:trace>
  <inkml:trace contextRef="#ctx0" brushRef="#br0" timeOffset="5802.586">384 3818 2496,'0'0'67,"0"-1"0,-1 0 0,1 0-1,0 0 1,0 1 0,-1-1 0,1 0 0,-1 1 0,1-1 0,-1 0-1,1 1 1,-1-1 0,1 1 0,-1-1 0,1 0 0,-1 1 0,0-1-1,1 1 1,-1 0 0,0-1 0,1 1 0,-1 0 0,0-1 0,0 1-1,1 0 1,-1 0-67,-20-5-5,14 5 45,1 1 0,-1-1-1,1 1 1,-1 0 0,1 1-1,-1-1 1,1 1 0,0 1 0,0-1-1,0 1 1,0 0 0,0 0-1,1 1 1,-5 3-40,0 2 89,1 0 0,0 0 0,1 1 0,0 0 0,1 0 0,0 1 0,-2 4-89,-57 80 693,32-44-233,26-40-434,0 0 0,1 0-1,0 1 1,1-1 0,0 1 0,1 1 0,0-1 0,-2 9-26,2 4-58,-1 1 47,1 1 0,1-1 0,1 1 0,1 26 11,3-21 36,-1-10-39,1 0 0,1 0 0,2 6 3,0-5-20,3 10 8,4 11 12,-9-36 15,1 0 0,0 0 1,0-1-1,1 1 1,0-1-1,0 0 0,1 0 1,0 0-16,-2-3 43,1-1 0,0 1 0,-1-1 0,1 0 0,0 0 1,1 0-1,-1-1 0,0 1 0,1-1 0,-1 0 0,1 0 0,0-1 0,0 0 0,0 1 1,0-2-1,0 1 0,0 0 0,0-1 0,0 0 0,0 0 0,0-1 0,-1 1 1,1-1-1,0 0 0,2-1-43,13-4 139,0 0 1,0-2 0,0 0-1,-1-2 1,4-3-140,-19 11 21,19-11 17,0 0 0,-1-2-1,-1-1 1,0-1 0,8-8-38,-16 12 35,-1-1 1,1 0 0,-2-1 0,0 0-1,-1-1 1,-1 0 0,0-1 0,0-1-36,-8 14 1,1 1 1,-1 0-1,0-1 0,-1 1 1,1-1-1,0 1 1,-1-1-1,0 1 1,0-1-1,0 1 0,0-1 1,-1 0-1,1 1 1,-1 0-1,-1-4-1,0 2 3,0 1-1,0-1 1,0 0 0,-1 1-1,0 0 1,0 0-1,0 0 1,0 0 0,-1 0-1,-1-1-2,-5-3-30,1 1 0,-1 0 0,0 1 0,-1 0-1,1 0 1,-1 1 0,0 1 0,-1-1 0,-1 1 30,12 4-5,-11-4-140,12 4 144,0-1-1,0 1 0,0 0 0,-1 0 0,1 0 1,0 0-1,0 0 0,0 0 0,0 0 0,0 0 1,0-1-1,0 1 0,-1 0 0,1 0 0,0 0 0,0 0 1,0 0-1,0-1 0,0 1 0,0 0 0,0 0 1,0 0-1,0 0 0,0 0 0,0-1 0,0 1 1,0 0-1,0 0 0,0 0 0,0 0 0,0-1 1,0 1-1,0 0 0,0 0 0,0 0 0,0 0 1,0-1-1,0 1 0,0 0 0,0 0 0,1 0 0,-1 0 1,0 0-1,0-1 0,0 1 0,0 0 0,0 0 1,0 0-1,0 0 0,1 0 0,-1 0 0,0 0 1,0 0-1,0 0 0,0 0 0,0-1 0,1 1 1,-1 0-1,0 0 2,137-77 280,-111 63-256,105-51-190,-18 8 182,-56 29 587,-51 23-384,-7 2-119,1 3-98,-1 0 0,1 0-1,0 0 1,-1 0-1,1 0 1,-1 0-1,1 0 1,0 0 0,-1 0-1,1 1 1,0-1-1,-1 0 1,1 0-1,0 0 1,-1 0 0,1 0-1,0 1 1,-1-1-1,1 0 1,0 0-1,-1 1 1,1-1-1,0 0 1,0 0 0,-1 1-1,1-1 1,0 0-1,0 1 1,0-1-1,-1 0 1,1 1-2,-4 5 52,-1-1-1,0 1 1,0-1-1,0-1 1,-1 1-1,1-1 1,-1 1-1,0-2 1,-1 2-52,-15 14-128,3-2 11,19-17 120,-1 1 0,1-1 1,-1 1-1,1-1 0,-1 1 0,1-1 1,-1 1-1,1-1 0,0 1 0,-1 0 1,1-1-1,0 1 0,0-1 1,-1 1-1,1 0 0,0-1 0,0 1 1,0 0-1,0-1 0,0 2-3,-2 3-28,-1 3 154,3-8-118,0 0-1,0 0 1,0 1 0,-1-1 0,1 0 0,0 1 0,0-1 0,0 0 0,0 1 0,0-1 0,0 0 0,-1 1 0,1-1 0,0 0-1,0 0 1,0 1 0,-1-1 0,1 0 0,0 0 0,0 0 0,-1 1 0,1-1 0,0 0 0,0 0 0,-1 0 0,1 0 0,0 1 0,-1-1-1,1 0 1,0 0 0,0 0 0,-1 0 0,1 0 0,0 0 0,-1 0 0,1 0 0,0 0 0,-1 0 0,1 0 0,-1 0-8,1 0-59,0 0-5,0 0 16,0 0-27,0 0 49,0 0 68,0 0-31,8 8-150,2 16 182,-5-15-52,-1-1 0,1 1 0,-2 0-1,1 0 1,-1 0 0,0 1 0,-1-1 0,1 9 9,0-4-34,1 6 33,1 0-1,1 0 1,1 0-1,1-1 1,1 0-1,2 3 2,-6-13 1,0-1 0,1 0 0,-1-1 0,1 1 0,1-1 0,0-1 0,0 1 0,0-1 0,0 0 0,1 0 1,0-1-1,1 0 0,-1-1 0,5 2-1,-5-3 16,0 0 0,0-1 0,1 0 0,-1 0 0,0-1 1,1 0-1,-1 0 0,1-1 0,6 0-16,-9-1 13,0 0 0,0 0 0,0-1 0,0 1 0,0-1 0,-1-1 0,1 1 0,-1-1 0,1 0 0,-1 0 0,0 0 0,0-1 0,4-4-13,1-1 2,-1-2 0,0 0 0,0 0-1,-1 0 1,-1-1 0,0 0 0,0 0-1,-1-1 1,-1 0 0,0 0 0,-1-1 0,3-12-2,-2 1-8,-1-1 1,-2 1 0,0-1 0,-1 0 0,-2 0 0,-2-14 7,2 36-28,1 0 0,-1 0 1,-1 0-1,1 0 0,-1 0 0,1 0 0,-1 0 0,-2-2 28,4 5-4,-1 0-1,1 1 0,0-1 0,-1 0 1,1 0-1,-1 1 0,0-1 1,1 0-1,-1 1 0,1-1 0,-1 0 1,0 1-1,0-1 0,1 1 0,-1-1 1,0 1-1,0 0 0,1-1 0,-1 1 1,0 0-1,0-1 0,0 1 1,0 0-1,0 0 0,0 0 0,0 0 1,1 0-1,-1 0 0,0 0 0,0 0 1,0 0-1,0 0 0,0 0 1,0 1-1,1-1 0,-1 0 0,0 1 1,0-1-1,0 1 0,1-1 0,-1 1 1,0-1 4,0 2 0,0-1 1,0 0 0,0 1 0,1-1-1,-1 1 1,0-1 0,1 1-1,-1-1 1,1 1 0,0-1-1,-1 1 1,1 0 0,0-1 0,0 1-1,0 0 1,0-1 0,0 1-1,1-1 1,-1 1-1,7 33-35,0-14 27,1 1 0,1-1 0,1 0 0,1-1 0,10 15 8,-16-28-2,0 0 0,0-1 0,1 0 0,0 0 0,0 0 1,0-1-1,0 0 0,1 0 0,0-1 0,0 1 0,0-1 0,1-1 0,-1 0 0,1 0 0,0 0 1,0-1-1,0 0 0,0-1 2,-1 0 13,1-1 0,-1 0 0,0-1 0,0 0-1,0 0 1,0-1 0,0 1 0,0-1 0,0-1 0,-1 0 0,1 0 0,-1 0 0,1 0 0,-1-1 0,0 0-13,6-5 48,0 0 1,0-1 0,-1 0-1,0 0 1,-1-1-1,7-9-48,-11 12 34,1 0 1,0 1-1,0 0 0,7-5-34,-11 9 9,0 1 0,1 0-1,-1 0 1,0 0 0,1 0 0,0 0-1,-1 1 1,1-1 0,0 1 0,0 0-1,-1 0 1,1 0 0,3 1-9,-3 0 0,0 1 1,0 0-1,0 0 1,0 0-1,0 1 1,0-1-1,4 3 0,8 2-30,-4-1 5,22 6-30,0-1 1,26 4 54,-49-12 33,0-1 1,1 0 0,-1-1-1,0 0 1,1 0 0,-1-1 0,0-1-1,0 0 1,0-1 0,6-2-34,-6 2 67,0-2 0,-1 1 1,0-1-1,0-1 0,0 0 1,-1 0-1,0-1 1,0 0-1,-1-1 0,1 0 1,5-8-68,-11 12 7,0 0 0,0 0 1,0-1-1,-1 1 0,0 0 1,0-1-1,0 0 0,-1 0 1,1 1-1,-1-1 0,0 0 1,0 0-1,-1 0 0,0 0 0,1 0 1,-2 0-1,1 0 0,-1 0 1,1 0-1,-1 0 0,-1 0 1,1 0-1,-1 1 0,1-1 1,-2 0-1,1 1 0,-2-3-7,-3-5 39,0-1 0,-1 2 0,-1-1 0,0 1 0,0 0 0,-1 1 0,-1 0 0,0 1 0,0 0 0,-1 1 0,0 0 0,0 1 0,-1 0 0,0 1 0,0 0 0,-10-2-39,16 6-3,0 1-1,1 0 1,-1 0-1,0 0 0,0 1 1,0 0-1,0 1 1,1 0-1,-1 0 1,0 0-1,1 1 1,-1 0-1,1 0 0,-1 0 1,1 1-1,0 0 1,0 0-1,0 1 1,0 0-1,1 0 1,-3 2 3,-6 6-176,1 0 1,1 1 0,-1 1 0,2 0-1,0 1 1,1 0 0,-4 8 175,8-14-466,1 1-1,0 1 1,0-1 0,1 1-1,1 0 1,0 0 0,0 0-1,1 0 1,0 0 0,1 1-1,0-1 1,1 1 0,0-1 0,1 1-1,0-1 1,1 1 466,3 5-1904</inkml:trace>
  <inkml:trace contextRef="#ctx0" brushRef="#br0" timeOffset="6558.624">2008 4102 3968,'10'3'374,"0"-1"0,0 0-1,0 0 1,0-1 0,1 0 0,-1-1 0,0 0 0,4-1-374,-2 1 235,1-1-1,-1 2 1,0 0 0,0 0 0,9 3-235,23 9-7,-24-6 44,-1-2 1,1 0 0,0-1 0,0-1-1,13 0-37,-28-3 108,-1 0-1,0 0 0,0-1 0,1 1 0,-1-1 0,0 0 0,0 0 0,0-1 0,0 1 1,0-1-1,0 0 0,0 0 0,1-1-107,-3 1 53,1 0 0,-1-1 0,1 1 0,-1-1 0,0 1 0,0-1 0,0 0 0,0 1 0,-1-1 0,1 0 0,-1 0 0,0 0 0,0-1 0,0 1 0,0 0 0,0 0 0,-1-2-53,1-11 7,0 0 1,-2 0 0,0 0-1,-1 0 1,0 1 0,-2-1-1,-3-11-7,-2-13 107,-10-66 797,-9-46-144,14 90-683,0-1 123,-5-7-200,10 37-44,6 21-69,0 0 0,-1 0 0,0 0 1,-1 1-1,-6-11 113,10 21-22,1 0-1,-1 0 1,0 0-1,1 0 1,-1 0 0,0 0-1,0 0 1,0 0-1,0 0 1,1 1 0,-1-1-1,0 0 1,0 1-1,-1-1 23,2 1-5,-1 0-1,1 0 0,0 0 1,0 0-1,-1 0 1,1 0-1,0 0 0,0 0 1,-1 0-1,1 0 0,0 0 1,0 1-1,-1-1 0,1 0 1,0 0-1,0 0 1,-1 0-1,1 1 0,0-1 1,0 0-1,0 0 0,0 0 1,-1 1-1,1-1 0,0 0 1,0 0-1,0 1 1,0-1-1,0 0 0,0 0 1,0 1-1,0-1 0,0 0 1,-1 0-1,1 1 6,0 3-19,-1 0 0,1 0-1,0 0 1,0 1 0,0-1 0,0 0 0,1 1 19,4 15-19,0 1 0,2-1 1,0-1-1,2 1 0,8 14 19,1 4-56,15 32-170,19 26 226,-30-60 40,1-1 0,1-2 1,21 21-41,-30-38 33,1 0 0,0 0 0,2-2-1,0 0 1,0-1 0,1-1 0,7 2-33,-12-7 11,1 0-1,0-2 1,0 0-1,0 0 1,0-1-1,1-1 0,-1-1 1,1 0-1,0-1 1,16-2-11,-21 0-9,0 0 0,1-1 1,-1-1-1,0 0 1,0 0-1,0-1 0,-1 0 1,1-1-1,-1-1 1,0 1-1,0-2 0,-1 1 1,0-1-1,0-1 1,-1 1-1,1-2 0,-2 1 1,1-1-1,-1 0 1,-1 0-1,0-1 0,0 0 1,-1 0-1,0-1 1,0 1-1,-1-1 0,-1 0 1,0 0-1,-1 0 1,0-1-1,0-3 9,0-3-1,-2 0 0,0 0 0,-3-17 1,2 30-9,1-1-1,-1 1 0,-1-1 0,1 1 1,-1 0-1,0 0 0,0-1 1,0 1-1,-1 1 0,0-1 0,0 0 1,0 1-1,0-1 0,-5-3 10,8 8-3,-1-1 0,0 0-1,0 1 1,1-1 0,-1 1-1,0-1 1,0 1 0,0-1-1,0 1 1,0 0 0,0-1-1,0 1 1,0 0 0,0 0-1,0 0 1,0 0 0,0 0-1,0 0 1,0 0 0,0 0-1,0 0 1,0 0 0,0 0-1,0 1 1,1-1 0,-1 0-1,0 1 1,0-1 0,0 1-1,0-1 1,0 1 0,0-1-1,1 1 1,-1 0 0,0-1-1,0 1 4,-2 2 5,0 1-1,0-1 0,0 1 0,1 0 0,0 0 0,-1 0 1,0 3-5,-2 3 6,1 0 0,1 0 0,-1 0 0,2 0 1,-1 0-1,2 1 0,-1-1 0,1 1 0,1-1 1,0 1-1,1 0 0,0-1-6,0-3 6,0 0 0,1 0 0,-1 0 0,2 0 0,-1-1 0,1 1 0,0-1 0,0 0-1,1 0 1,0 0 0,0 0 0,0-1 0,1 1 0,0-1 0,0 0 0,0-1 0,0 1 0,6 2-6,-1-1-12,1-1 1,0 0-1,1-1 0,-1 0 0,1-1 1,-1 0-1,1-1 0,0 0 0,0-1 1,11 0 11,-6-2-339,0 0 0,0-1 0,0 0 0,-1-2 0,1 0 0,-1-1 0,0 0 0,0-1 0,2-3 339,34-20-2421</inkml:trace>
  <inkml:trace contextRef="#ctx0" brushRef="#br0" timeOffset="6981.813">2041 3570 4640,'-7'3'1728,"11"-6"-1344,9 3-96,0 0 544,7-8-512,11-3 224,16-8-320,19-8-352,20-4 64,8-12-1408,9-6 832,-3 0-3072</inkml:trace>
  <inkml:trace contextRef="#ctx0" brushRef="#br0" timeOffset="7677.742">43 5259 5632,'-4'3'2112,"12"9"-1664,6-4-96,-1 3-288,4 0-96,-4 5-128,3 6 96,-2 5-1024,-1 5 608,0 6-864,-1 4 768</inkml:trace>
  <inkml:trace contextRef="#ctx0" brushRef="#br0" timeOffset="8001.466">604 5189 6400,'-5'8'2368,"5"0"-1856,5 3-128,-2 0-352,2 5-96,-5 0-96,8 3 64,-4 0-416,-4 4 256,5-1-224,3 2 288,2 3-544,2 0 416,1 3 0,0 1 192,0-1-672,-1-3 416,-2 3-1504</inkml:trace>
  <inkml:trace contextRef="#ctx0" brushRef="#br0" timeOffset="8561.884">61 5110 4384,'1'-3'259,"3"-6"864,-4 8-1097,0 1 0,0 0-1,0 0 1,0 0-1,0 0 1,0 0 0,0-1-1,0 1 1,0 0 0,0 0-1,0 0 1,0 0 0,0 0-1,0-1 1,0 1 0,0 0-1,0 0 1,0 0-1,0 0 1,0 0 0,0 0-1,-1 0 1,1-1 0,0 1-1,0 0 1,0 0 0,0 0-1,0 0 1,0 0 0,0 0-1,-1 0 1,1 0-1,0 0 1,0 0 0,0 0-1,0 0 1,0 0 0,0 0-1,-1 0 1,1-1 0,0 1-1,0 0 1,0 0 0,0 1-1,0-1 1,-1 0-1,1 0 1,0 0-26,2 0 28,0 1 0,-1-1 0,1 1-1,-1 0 1,1-1 0,-1 1 0,1 0-1,-1 0 1,1 0 0,-1 0 0,0 1 0,1-1-1,-1 0 1,0 1-28,18 20 208,2 7 639,17 31-847,-1-1 449,1-6 129,-21-31-321,-1 0 1,-2 1-1,7 14-257,-4-1 163,-1 2 0,-2 0 0,-2 0 0,4 26-163,-11-40-268,-2 0 1,0 0-1,-1 0 1,-2 1-1,0-1 1,-2 0-1,-1 0 1,-2 9 267,-3-3-1110,0-6-1028</inkml:trace>
  <inkml:trace contextRef="#ctx0" brushRef="#br0" timeOffset="9838.274">306 5592 4480,'1'-1'1445,"21"-8"-537,-17 8-846,-1-1 0,1 0 0,-1 0 0,0 0 0,0-1 0,3-1-62,419-318-805,-418 316 806,5-4 24,0 0-1,0 0 0,-1-1 0,0-1 0,8-10-24,-19 20-74,0 2 222,-3 3 86,0 0 0,0 0 0,1 1 0,-1-1 0,1 0 0,-1 3-234,1 1 43,1 1 0,0-1 0,0 1 0,0-1 0,1 1 0,0-1 1,0 0-1,1 1 0,0-1 0,1 0 0,-1 0 0,1 0 0,0 0 0,1-1 0,0 1 1,0-1-1,0 0 0,1 0 0,0-1 0,0 1 0,0-1 0,1 0 0,0 0 0,0-1-43,-1 0 50,0 0-1,1-1 0,-1 0 1,1 0-1,-1-1 0,1 0 1,0 0-1,0 0 0,0 0 1,0-1-1,0 0 0,1-1 1,-1 1-1,0-1 0,0 0 1,0-1-1,1 1 0,-1-1 1,0 0-1,4-2-49,-6 2 14,-1 0 1,1 0-1,-1-1 1,1 1-1,-1-1 1,0 0-1,0 0 1,0 0-1,0 0 0,0-1 1,0 1-1,0-1 1,-1 0-1,1 0-14,1-2 15,0-1-1,-1 1 0,0-1 1,0 0-1,0 0 0,-1 0 1,0 0-1,0 0-14,3-12 11,-2 0 1,0 0-1,-2 0 0,0 0 0,0-8-11,-1-115 1072,0 141-1074,-1 0-1,1-1 1,0 1-1,0-1 0,0 1 1,0 0-1,0-1 1,0 1-1,0 0 0,0-1 1,0 1-1,0 0 1,0-1-1,1 1 0,-1 0 1,0-1-1,0 1 1,0 0-1,0-1 1,0 1-1,1 0 0,-1-1 1,0 1-1,0 0 1,1 0-1,-1-1 0,0 1 1,0 0-1,1 0 3,6 6-67,10 23-10,-14-24 78,53 109-177,72 104 149,-84-137-56,-4 2 1,4 21 82,-34-81 24,-2 1 0,-1 0 0,-1 0 0,1 8-24,-6-24 2,0 1 1,0 0-1,0 0 1,-1 0-1,-1 0 0,1 0 1,-1 0-1,-1 0 1,0 0-1,0 0 1,-1-1-1,0 1 1,-3 5-3,4-10-27,-1 1 1,0-1-1,0 0 1,0 0 0,-1 0-1,1 0 1,-1-1 0,0 1-1,0-1 1,0 0-1,0 0 1,-1 0 0,1-1-1,-1 0 1,-2 1 26,0 0 25,0-1 0,0 0-1,-1-1 1,1 0 0,-1 0 0,1 0 0,-1-1 0,1 0 0,-1-1 0,-2 0-25,0 0 53,0-1 0,0-1 0,1 1 0,-1-1 0,0-1 1,1 0-1,0 0 0,0-1 0,1 0 0,-1 0 1,1-1-1,0-1 0,0 1 0,1-1 0,0 0 1,-1-2-54,2 2-25,1-1 1,0 0-1,1 1 1,0-2-1,0 1 0,0 0 1,1-1-1,0 0 1,1 0-1,0 0 1,1 0-1,0 0 1,0 0-1,0 0 1,2 0-1,-1 0 1,1 0-1,0-1 1,1 1-1,1-5 25,3-5-190,0-1 0,1 2-1,2-1 1,-1 1 0,2 0 0,0 1-1,5-5 191,13-15-891,2 0-1,22-18 892,-37 38-248,0 1 0,-1-2 0,-1 0 0,-1 0 0,6-14 248,-13 22 86,0 0 0,-1-1 0,0 0 0,0 1 0,-2-1 0,1 0 0,-1-1 0,-1 1 0,0 0 0,-1-1 0,0 1 0,-1-4-86,-4-20 1280,-2-1 0,-1 1 0,-13-33-1280,-4 11 667,86 187-747,-45-97 52,2 0 1,1-2-1,4 3 28,68 88-402,4 6-1572,-75-99 1079,-11-17 251,0 0 0,0 1 0,-2 1 0,1 0 1,-2 0-1,0 0 0,0 2 644,0 4-2352</inkml:trace>
  <inkml:trace contextRef="#ctx0" brushRef="#br0" timeOffset="10153.304">1564 5282 4160,'-5'-8'252,"0"0"0,0 0 0,1-1 0,1 1 0,-1-1 1,1 0-1,1 1 0,-1-1 0,2-1 0,-1 1 0,1 0-252,1 5 59,0 1 0,0-1 0,0 0 0,0 0 0,1 1 0,0-1 0,-1 0 0,1 1 0,1-1 0,-1 1 0,0-1 0,1 1 0,0 0 0,1-2-59,1-1 34,0 1-1,0 0 0,0 0 1,1 1-1,0-1 1,0 1-1,0 0 0,2 0-33,6-4 16,0 0 0,0 2 0,1-1 0,0 2 0,0 0 0,15-3-16,-9 3 12,-1 2-1,1 0 0,1 1 1,12 0-12,-26 2 12,0 1 1,-1 0 0,1 0-1,0 0 1,0 1-1,-1 0 1,3 1-13,-6-2 23,1 1-1,-1-1 1,0 1-1,0 0 1,0 0-1,0 1 1,0-1-1,0 1 1,-1-1-1,1 1 1,-1 0 0,1 0-1,0 2-22,-2-3 16,0 1 0,0-1 0,0 1 0,0-1-1,-1 1 1,1 0 0,-1-1 0,1 1 0,-1 0 0,0-1 0,0 1 0,0 0-1,-1-1 1,1 1 0,-1-1 0,1 1 0,-1 0 0,0-1 0,0 1 0,0-1-1,0 0 1,0 1 0,-1-1 0,1 0 0,-2 2-16,-5 7-18,0-1 0,-1 0 0,0 0 0,-6 5 18,-30 24-1042,-2-2-1,-19 10 1043,-20 16-3856,60-44 2342,5-4 575</inkml:trace>
  <inkml:trace contextRef="#ctx0" brushRef="#br0" timeOffset="10685.178">2291 4906 4896,'-2'0'171,"0"0"0,0 0 0,0 1 0,0-1 0,0 1 0,0-1 0,0 1 0,1 0 0,-1 0 0,0 0 0,0 0 0,0 0 0,1 0 0,-1 1-171,-22 21 381,8-7-399,6-7 4,0 0 1,1 1-1,0-1 1,1 2-1,0-1 0,1 1 1,0 0-1,0 1 0,-4 11 14,6-11 24,0 1 0,1-1-1,1 1 1,0 0 0,-1 10-24,3-20 8,1 1 0,0-1 0,0 0 1,0 1-1,0-1 0,0 0 1,1 0-1,0 1 0,-1-1 0,1 0 1,0 0-1,1 1 0,-1-1 1,0 0-1,1-1 0,0 1 0,0 0 1,0 0-1,0-1 0,0 1 1,0-1-1,1 1 0,-1-1 0,1 0 1,1 1-9,-3-2 1,1 0 1,0 0 0,0 0-1,0 0 1,0-1-1,0 1 1,0 0 0,0-1-1,0 1 1,0-1-1,0 0 1,0 0 0,0 0-1,0 0 1,0 0-1,0 0 1,0 0-1,0-1 1,0 1 0,0-1-1,0 1 1,0-1-1,0 0 1,0 0 0,0 0-1,0 0 1,-1 0-1,1 0 1,0-1 0,-1 1-1,1-1 1,-1 1-1,1-1-1,1-2 0,1 0 1,-1-1-1,0 1 0,-1 0 0,1-1 0,-1 0 0,0 0 0,0 1 0,-1-1 0,1 0 0,-1 0 0,0 0 0,0-2 0,0-14 709,-1 0-1,-3-18-708,1-12 1468,-3 1-950,7 51-636,4 3 121,0 0 0,-1 0 0,0 1 0,0 0 0,0 0 0,0 0 0,-1 0 0,4 6-3,7 8 51,14 14-542,2-1 1,1-1-1,1-3 0,34 24 491,-32-29-2202</inkml:trace>
  <inkml:trace contextRef="#ctx0" brushRef="#br0" timeOffset="10971.304">2551 4676 5472,'-5'-10'848,"3"6"-382,0 0 0,0 1 0,1-1 0,0 0 0,-1 0 0,1 0 0,1 0 0,-2-4-466,3 11-6,0-1 0,0 1 0,0-1 0,0 1 1,0-1-1,0 0 0,1 0 0,-1 1 0,2 0 6,-2-1-1,46 57-9,69 103-1404,-95-131-36,1 1 442</inkml:trace>
  <inkml:trace contextRef="#ctx0" brushRef="#br0" timeOffset="12389.547">2465 5143 4576,'-1'-1'94,"0"0"-1,0 1 1,0-1 0,0 0-1,0 0 1,0 0 0,0 0-1,0 0 1,1 0 0,-1-1-1,0 1 1,1 0 0,-1 0-1,1 0 1,-1-1 0,1 1-1,0 0 1,-1-1 0,1 1-1,0-1-93,0 1 54,1-1 0,-1 0-1,1 0 1,-1 1-1,1-1 1,-1 0-1,1 0 1,0 1 0,0-1-1,0 1 1,0-1-1,0 1 1,0-1 0,1 1-1,0-1-53,43-46 300,-19 22-455,-1 0 0,-2-2 0,-1-1 0,-1-1 0,1-3 155,-13 16 276,-1 0-1,0-1 0,5-17-275,-10 24 284,-1-1-1,0 1 1,0 0-1,-1-1 1,-1 0 0,0 1-1,0-2-283,-2-25 669,2 16-46,-2-1 0,-2-13-623,3 21-110,1 15 107,0 0 1,0 0-1,0 0 1,0 0-1,1 0 1,-1-1-1,0 1 0,0 0 1,0 0-1,0 0 1,0 0-1,0 0 1,1 0-1,-1 0 0,0 0 1,0 0-1,0 0 1,0 0-1,0 0 1,1 0-1,-1 0 0,0 0 1,0 0-1,0 0 1,0 0-1,0 0 1,1 0-1,-1 0 0,0 0 1,0 0-1,0 0 1,0 0-1,0 0 1,1 0-1,-1 0 0,0 0 1,0 0-1,0 0 1,0 0-1,0 0 1,0 1-1,1-1 0,-1 0 3,18 18-67,-15-14 109,36 46-166,-2 1-1,-2 2 0,-3 1 0,-2 1 0,2 11 125,-29-63-553,-1-9 335,-2-13 126,0 17 33,0-12 7,0-22 72,3-17-20,-2 43 92,1 0 0,-1 0 1,2 0-1,0 0 0,0 0 0,0 1 0,4-5-92,-6 12 0,0 0 0,0 0 0,0 0 0,0 0 0,0 0 0,0 1 0,1-1 0,-1 1 0,1-1-1,-1 1 1,1-1 0,0 1 0,0 0 0,-1 0 0,1 0 0,0 0 0,0 0 0,0 0 0,0 0 0,0 1 0,0-1 0,0 1 0,0-1 0,1 1 0,1 0 12,0 1 1,0-1-1,0 1 1,0 0-1,-1 0 1,1 0 0,0 0-1,0 1 1,-1-1-1,1 1 1,-1 0-1,2 1-12,52 36 109,-37-24-60,0-1 0,1-1-1,0-1 1,3-1-49,-18-8-12,0 0 0,0-1 0,0 0 0,0-1 0,1 1 0,-1-1 1,0-1-1,1 1 0,-1-1 0,1 0 0,-1 0 0,0-1 0,1 0 0,-1 0 0,0 0 1,1-1-1,2-1 12,-6 1-32,1 1 0,-1-1 0,0 0 0,0 0 0,0 0 0,0 0 0,0-1 0,0 1 0,0-1 0,-1 0 0,0 1 0,1-1 0,-1 0 0,0-1 0,0 1 0,-1 0 0,1-1 0,-1 1 0,0 0 0,0-1 0,0 0 1,0 1-1,0-1 0,-1 0 0,1 1 0,-1-1 0,0 0 0,-1-1 32,0-8 74,0 1 1,-1 0-1,0 0 1,-1 0-1,-1 1 1,0-1-1,0 1 1,-1-1-75,0 1 328,-11-22 115,15 32-447,1-1-1,-1 1 0,0 0 0,0 0 1,0 0-1,0 0 0,0 0 0,0 0 1,0 0-1,0 0 0,0 1 1,0-1-1,-1 0 0,1 1 0,0-1 1,-1 0-1,1 1 0,0 0 0,-1-1 1,1 1-1,-2 0 5,3 0-2,0 0-1,-1 0 1,1 1 0,-1-1-1,1 0 1,0 0 0,-1 1-1,1-1 1,0 1 0,-1-1-1,1 0 1,0 1 0,0-1-1,-1 1 1,1-1 0,0 0-1,0 1 1,0-1 0,0 1-1,-1-1 1,1 1 0,0-1-1,0 1 1,0-1 0,0 1-1,0-1 1,0 1 0,0-1-1,0 1 1,0-1 0,1 1 2,0 16-13,1-12 9,0-1 1,0 1-1,0-1 1,0 0-1,1 0 1,-1 0-1,1 0 1,0 0 0,0-1-1,1 1 1,2 2 3,2 0 69,-1 0 1,1 0-1,0 0 1,0-1-1,5 2-69,-6-4 39,1-1-1,0 1 1,0-1 0,0 0-1,0-1 1,0 0 0,0 0-1,0-1 1,0 0 0,0 0-1,1-1 1,-1 0 0,0-1-1,0 0 1,0 0 0,1-1-39,7-2 55,0-2-1,0 0 1,-1-1 0,0 0 0,0-1 0,-1-1 0,3-2-55,-9 6 27,0-1 1,-1 0 0,0 0 0,-1 0 0,1-1-1,-1 0 1,-1 0 0,0 0 0,0-1 0,0 0-28,-2 2 14,-1 0 0,1 0 1,-1 0-1,-1 0 0,1-1 1,-1 1-1,0-1 0,-1 1 0,0 0 1,0-1-1,-1 1 0,1-1 1,-2-3-15,0 2 18,0 1 1,-1-1-1,1 1 1,-2 0-1,1 0 1,-1 0-1,0 0 1,-1 0-1,0 1 1,0 0-1,0 0 1,-1 0-1,0 1 1,-1 0-1,1 0 1,-1 0-1,-5-2-18,11 7-10,0 0-1,0 1 1,-1-1 0,1 1-1,0-1 1,0 1-1,-1-1 1,1 1-1,-1-1 1,1 1-1,0 0 1,-1 0 0,1 0-1,-1 0 1,1 0-1,0 0 1,-1 0-1,1 1 1,-1-1-1,1 0 1,0 1 0,-1-1 10,1 1-4,1-1 1,-1 1-1,1-1 1,-1 1-1,0-1 1,1 1-1,-1-1 1,1 1-1,0-1 1,-1 1 0,1-1-1,-1 1 1,1 0-1,0-1 1,-1 1-1,1 0 1,0-1-1,0 1 1,0 0-1,-1 0 1,1-1 0,0 1-1,0 0 1,0 0-1,0-1 1,0 1-1,0 0 1,1-1-1,-1 1 1,0 0-1,0 0 1,0-1-1,1 1 1,-1 0 0,0-1-1,1 1 1,-1 0-1,1-1 1,-1 1-1,1 0 4,4 7 5,1-1-1,0 1 0,0-1 0,0 0 1,1-1-1,0 1 0,1-1 1,0-1-1,6 4-4,14 8 73,2-2 0,4 1-73,-26-12-3,105 44 93,-54-25-55,-1 3 0,29 19-35,-78-40-34,1 1 1,-1 0 0,0 0-1,0 1 1,-1 0 0,0 1-1,0 0 1,3 4 33,-10-11 8,-1 0 0,1 0 0,-1 0-1,1 0 1,-1 0 0,1 0 0,-1 0 0,0 0 0,1 0 0,-1 0 0,0 0 0,0 0-1,0 0 1,0 1 0,0-1 0,0 0 0,0 0 0,0 0 0,0 0 0,0 0-1,-1 0 1,1 0 0,0 0 0,-1 0 0,1 0-8,-2 1-1,1 0-1,0 0 1,-1 0 0,0 0 0,1-1-1,-1 1 1,0-1 0,0 1 0,1-1-1,-1 0 1,0 0 0,-1 1 1,-3 1 66,1-1 1,-1 1 0,-1-1-1,1 0 1,0-1-1,0 0 1,-1 0 0,-5 1-67,10-2 30,0 0 0,-1 0 0,1 0 0,-1 0 1,1-1-1,0 1 0,-1-1 0,1 1 1,0-1-1,-1 0 0,1 0 0,-1-1-30,1 1 20,1 0 0,-1-1 0,1 0-1,0 1 1,-1-1 0,1 0 0,0 1 0,0-1 0,0 0-1,1 0 1,-1 0 0,0 0 0,1 0 0,-1-2-20,-2-8-65,1-1-1,0 1 1,1 0 0,1-1 0,0 1 0,0-1 0,1 1 0,1-1 0,0 1 0,2-5 65,6-44 27,-5 29 190,2-1-1,1 1 1,6-13-217,-12 36 11,1 1 1,1-1-1,0 1 0,0 0 1,0 0-1,1 0 0,0 1 0,1 0 1,4-5-12,-9 11-1,0 0 0,1 0 1,-1 1-1,0-1 1,0 0-1,1 1 1,-1-1-1,0 1 0,1-1 1,-1 1-1,0 0 1,1 0-1,-1-1 1,0 1-1,1 0 1,-1 0-1,1 0 0,-1 1 1,0-1-1,1 0 1,-1 0-1,0 1 1,1-1-1,-1 1 0,0-1 1,1 1-1,-1 0 1,0-1-1,0 1 1,0 0 0,6 3 28,-1 1 1,0 0 0,0 1-1,-1-1 1,1 1-29,-1 0 44,17 19 280,0 2 0,14 25-324,-12-17-936,18 19 936,-33-43-3173,-5-18-576</inkml:trace>
  <inkml:trace contextRef="#ctx0" brushRef="#br0" timeOffset="12585.198">3985 4094 5728,'-22'-23'2112,"19"4"-1632,3 0-128,-5 11-64,0 0-224,5 0-736,5-3 384,0-3-2816</inkml:trace>
  <inkml:trace contextRef="#ctx0" brushRef="#br0" timeOffset="12834.449">4766 3785 6048,'0'0'67,"0"-1"0,0 1 0,1 0 0,-1 0 0,0 0 0,0-1 0,1 1 0,-1 0 0,0-1 1,0 1-1,0 0 0,0 0 0,1-1 0,-1 1 0,0 0 0,0-1 0,0 1 0,0 0 0,0-1 0,0 1 0,0 0 0,0-1 0,0 1 1,0 0-1,0-1 0,0 1 0,0 0 0,0-1 0,0 1 0,-1 0 0,1-1 0,0 1 0,0 0 0,0-1 0,0 1 0,-1 0 0,1 0 1,0-1-1,0 1 0,-1 0 0,1 0 0,0-1 0,0 1 0,-1 0 0,1 0-67,-1-1 3,0 1 0,-1 0 0,1 0 0,0 0-1,0 0 1,0 0 0,-1 0 0,1 0 0,0 0 0,0 1 0,0-1-1,0 0 1,0 1 0,-1-1 0,1 1-3,-26 11-83,1 2-1,0 1 0,1 1 1,0 2-1,2 0 1,0 1-1,1 1 1,1 2-1,-17 21 84,31-34 84,1-1 0,0 1 0,0 1 0,1-1 0,0 1 0,-3 8-84,7-14 73,0 0 0,0-1 0,0 1 0,0 0 0,1 0 0,0-1-1,-1 1 1,1 0 0,1 0 0,-1 0 0,1 0 0,-1-1 0,1 1 0,0 0 0,0-1 0,1 1 0,-1 0 0,1-1 0,0 0 0,2 4-73,0-2 99,1 1 0,-1-1 0,2 0 0,-1 0-1,0-1 1,1 1 0,0-1 0,0 0 0,0-1 0,1 0 0,2 1-99,15 6 426,0-1 0,12 2-426,-20-7 108,4 2 28,-1-1 92,-1 1 0,4 2-228,-18-6 51,0-1 0,0 1 0,-1 0 0,1 0 0,-1 1 0,1-1 1,-1 1-1,0 0 0,0-1 0,0 1 0,-1 0 0,3 3-51,-4-4 22,-1-1-1,1 1 1,0 0 0,-1 0 0,1 0-1,-1 0 1,1-1 0,-1 1 0,0 0-1,0 0 1,0 0 0,0 0 0,0 0-1,0 0 1,-1 0 0,1 0 0,-1-1-1,1 1 1,-1 0 0,1 0 0,-1 0-1,0-1 1,0 1-22,-2 3-52,0-1 1,0 1-1,0-1 0,-1 0 1,1 1-1,-1-2 1,-2 3 51,-2 1-328,-1 0 0,0 0 0,0 0 0,-1-1 0,0-1 0,0 0 0,0 0 0,-1-1 0,0 0 0,1-1 0,-1 0 0,-4 0 328,1-3-2536,-1 0 0,-15-2 2536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19:3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7110 740 896,'-84'47'416,"70"-38"-350,0 1 0,0 1 0,1 0 1,-4 4-67,-27 24-46,-6-4-69,-18 9 115,15-11 51,-13 12-51,-37 38 194,4 3 1,-53 63-195,75-74 753,-13 4-753,8-6 143,-8 15-143,27-24-52,-4 6-152,-48 63 204,62-64 251,-36 33-251,-48 50-123,-45 72 123,-68 122 549,65-32-620,88-142-124,-13 4 195,59-93 37,3 2 0,-26 69-37,-10 46-206,38-87 28,-22 79 47,28-70 273,-79 228 330,106-312-480,-52 184-627,-13 111 635,52-205-21,5 11 21,-87 454 1275,84-461-1169,4 18-106,-7 132-269,21-214 197,-10 205-64,10-156 0,3 130-201,10 16 337,-3-167-15,-5 301 39,-2-157-5,3-91-249,-8 372 428,-9-126-328,4-76 324,2 12-290,8-190 74,-1-36-109,-1 66 38,5-94 90,10 502 1,-7-517 16,29 399 463,-26-403-358,23 201 221,-11-141-351,10 23 11,43 145-101,-39-179 442,29 65-341,-3-30-201,74 188 7,35 126-67,-130-368 473,3-2 0,5-2 0,3-2 0,20 23-212,78 134-82,-68-107 46,-2-2 43,-26-41 302,4-2-1,24 24-308,-16-35 190,3-3 1,3-3-1,17 9-190,-1-1 304,40 35-262,-92-88-116,0 0-1,2-3 1,6 3 74,62 29 352,100 38-352,-29-15 54,-80-33-41,1-5-1,9-2-12,68 10 549,39-1-549,-155-34 209,188 26 53,-188-31-199,70 6-90,0-5 1,90-8 26,12-13 426,8-11-426,-167 15 21,-1-3 0,0-3-1,-2-3 1,1-3 0,-2-3-1,-1-2 1,-2-3 0,15-12-21,-9-1 92,16-16-92,-10 6 73,169-121 108,-189 137-161,-1-2 0,-2-3-1,30-32-19,321-378-171,-158 127 307,-45 54-165,-164 227-56,334-452 319,-329 437-228,109-176 4,97-192 113,-191 324-80,-5-2-1,2-18-42,30-105 35,-62 171-32,6-32 108,5-38-111,6-20 49,11-47-151,-12 44 44,-3 1 183,-6 0 0,-7-8-125,-6-5 146,-7-54-146,2-22 164,40-314 125,-45 525-264,12-263 85,0 3-140,21-29 337,6-59-144,-11 135-70,-2 13-122,-10 57-52,24-343 306,-41 395-124,-5-9-101,-3-201-25,7 220 178,9-158 60,6-30-102,-4 135-147,-4 79-29,-2 33 29,-3-3 36,1-40 42,0 22 46,-3 0 0,-4-17-88,-6-158-113,6 78 232,1 103-139,-2-35-126,-6-30 313,-2-27-206,-9-13 39,0 19-176,4-24 176,5 65 153,-14-47-153,16 96 71,-20-71 59,0 3-196,19 64 75,-22-132 41,8-2-50,-4-25 80,10 94-32,-9-36-77,9 62 229,-20-113-206,21 122 94,-4 0 0,-23-60-88,-24-56-53,54 164 47,-28-81 140,-25-42-134,42 118 39,-2 2 1,-24-30-40,-6-11-47,3 7 144,-3 4 0,-8-3-97,7 8-2,33 41-33,-1 1 0,-2 2 0,-1 0 0,-1 2 0,-1 2 0,-2 1 0,-10-5 35,-156-78-179,154 83 123,45 24 56,-99-51-35,-1 4 1,-28-4 34,104 42-17,-89-29-14,-27-2 31,-105-23-203,190 53 169,-1 3 1,1 2-1,-37 3 34,75 1 0,-110-2-59,1 6 0,-68 11 59,101 1-696,0 3 0,-16 9 696,-38 13-698</inkml:trace>
  <inkml:trace contextRef="#ctx0" brushRef="#br0" timeOffset="7942.931">4433 11896 2816,'-14'7'283,"0"1"-1,1 1 1,0 0 0,0 1-1,1 0 1,-5 6-283,-7 6 136,-2 0 1,-8 4-137,-7 5 15,-551 495-127,462-398 196,-5 18-84,73-73 275,3 3 1,-47 81-276,-174 344 1296,246-437-1153,-94 185 84,28-51-80,17-29-243,83-167 91,-15 22-1288,14-23 1188,0 0 0,0 0 0,0 0 0,0 0 0,0 0 0,0-1 1,0 1-1,0 0 0,0 0 0,-1-1 0,1 1 0,0-1 0,0 1 1,-1-1-1,1 0 0,0 1 0,-1-1 0,1 0 0,-1 0 105,-11-2-2053</inkml:trace>
  <inkml:trace contextRef="#ctx0" brushRef="#br0" timeOffset="8457.15">2163 14021 3552,'-9'-3'418,"-1"-2"186,10 5-585,-1 0 0,1 0 0,0 0 0,0 0 0,0-1 0,0 1-1,0 0 1,0 0 0,-1 0 0,1 0 0,0-1 0,0 1 0,0 0 0,0 0 0,0 0-1,0 0 1,0-1 0,0 1 0,0 0 0,0 0 0,0 0 0,0-1 0,0 1-1,0 0 1,0 0 0,0 0 0,0 0 0,0-1 0,0 1 0,0 0 0,0 0-1,1 0 1,-1 0 0,0-1 0,0 1 0,0 0 0,0 0 0,0 0 0,0 0-1,1 0 1,-1-1 0,0 1 0,0 0 0,0 0 0,0 0-19,-1-2 596,0 0-534,6 2-86,-3 0 11,0 1-1,0-1 0,-1 1 1,1 0-1,0 0 0,0 0 1,0 0-1,-1 0 0,1 0 1,0 0-1,-1 0 0,1 1 1,-1-1-1,1 0 0,-1 1 0,0 0 1,0-1-1,0 1 0,0 0 1,1 0 13,3 7-25,1 1 1,-1 0 0,0 2 24,2 8-57,0 0 0,-1 0 0,-1 0 1,-2 1-1,1 0 0,-1 15 57,-2 26 258,-4 37-258,1-50 109,1-32-59,-1 42 449,3 8-499,0-50 88,1 1 0,0-1 0,1 0 0,1-1 1,1 1-1,1 3-88,-4-17 18,-1 1 0,1-1 0,-1 0 0,1 0 0,0 1 0,0-1 0,0 0 0,1-1 0,-1 1 0,2 1-18,-3-3 33,1 0 1,-1 0-1,1 0 1,0 0-1,-1 0 1,1-1-1,-1 1 1,1-1-1,0 1 1,0-1-1,-1 0 1,1 1-1,0-1 1,0 0-1,0 0 1,-1 0 0,1 0-1,0-1 1,0 1-1,-1 0 1,1-1-1,1 0-33,6-2 102,-1 0 0,1-1 0,-1 0 0,0-1-1,0 1 1,4-5-102,45-38 237,-31 25-168,13-10 63,8-6-761,-3-1 1,35-40 628,-13-1-1339,-2 0-1871</inkml:trace>
  <inkml:trace contextRef="#ctx0" brushRef="#br0" timeOffset="12444.703">542 15288 2496,'-2'-2'208,"0"0"-1,0 0 1,0 0-1,0-1 1,0 1-1,1 0 1,-1-1 0,1 0-1,-1-1-207,-5-9 68,0 6 176,1 0 1,-2 0-1,1 1 1,0-1-1,-1 2 0,0-1 1,-1 1-1,1 0 1,-1 1-1,0 0 1,-1 0-245,-9-2 178,0 0 1,-1 1-1,1 1 0,-19-2-178,22 4 42,0 1 0,0 1-1,0 0 1,0 1 0,1 1 0,-15 3-42,22-3 22,-1 1 1,0 0 0,1 0-1,-1 1 1,1 0 0,0 0 0,0 1-1,0 0 1,1 0 0,0 1-1,0-1 1,-4 6-23,3-3 7,1 1 0,0 0 0,0 1 0,0 0 0,1 0 0,1 0 0,0 0 0,0 1 0,1 0 0,1 0 0,-1 1 0,2 0-7,1-5-1,0 0 0,0 0 0,1 0 0,0 0 0,0 0 0,1 0 0,0 0 0,0 0 0,1-1 0,-1 1 0,2 0 0,-1-1 0,1 1 0,0-1 0,0 0 0,1 0 0,-1 0 0,1 0 0,1 0 0,3 3 1,5 5 14,1-1-1,1 0 1,0-1-1,1 0 1,0-1 0,1-1-1,0-1 1,0 0-1,1-2 1,0 1 0,1-2-1,0-1 1,0 0-1,0-1 1,0-2 0,0 1-1,1-2 1,-1-1-1,1 0 1,10-3-14,-22 2 84,-1 0 0,0-1 0,0 0 0,0 0-1,-1-1 1,1 0 0,0 0 0,-1 0 0,0-1 0,0 0 0,0 0 0,1-1-84,-5 2 70,1 0 0,0 1 0,-1-1 0,1 0 0,-1 0 0,0 0 0,0-1 0,0 1 0,0 0 1,-1-1-1,0 1 0,1-1 0,-1 0 0,0 1 0,-1-1 0,1 0 0,-1 0 0,1 1 0,-1-1 0,0 0 0,-1 0 1,1 1-1,-1-4-70,-2-3 92,1 0 0,-2 1 1,1 0-1,-1 0 1,-1 0-1,1 0 1,-2 0-1,1 1 0,-1 0 1,0 0-1,-4-2-92,-14-15-246,-1 2 0,-20-15 246,-7-5-1383,21 17 76,-3 3-1663</inkml:trace>
  <inkml:trace contextRef="#ctx0" brushRef="#br0" timeOffset="13028.12">723 15171 4064,'10'-19'1931,"-7"15"-1504,-1 1 1,-1-1-1,1 0 1,0 0-1,-1 1 1,1-2-428,-2 4 576,1 2-468,0 0 0,0 0 0,0 0 0,0 0 0,0 0 1,-1 0-1,1 0 0,0 1 0,0-1 0,-1 0 0,1 0 0,-1 0 1,1 1-1,-1-1 0,0 0 0,1 2-108,0 0 227,68 201 726,-40-113-1058,-9-26-295,-3 2 0,-3 0 0,-3 0 0,-2 1 0,-4 1 0,-3 12 400,-1-48-370,0-16-144,-1 0 1,-1 0-1,0 0 0,-2 0 0,0 2 514,-8 14-1418</inkml:trace>
  <inkml:trace contextRef="#ctx0" brushRef="#br0" timeOffset="13426.44">736 15507 4576,'47'-52'2352,"-34"38"-1948,1 1-1,11-9-403,9-8 499,-11 9 101,0 1-1,6-3-599,-18 15 29,0 1 0,1 0 0,1 0 0,-1 1 0,14-4-29,-21 8-52,1 0-1,0 1 1,-1 0-1,1 0 1,0 1-1,0 0 1,0 0-1,0 0 1,0 1-1,-1-1 1,1 1-1,0 1 0,0-1 1,1 2 52,-4-2-23,-1 0 0,1 0 0,-1 0 1,0 0-1,1 1 0,-1-1 0,0 1 0,0 0 0,0 0 0,0-1 1,-1 1-1,1 0 0,0 1 0,-1-1 0,1 0 0,-1 0 0,0 1 1,0-1-1,0 0 0,0 1 0,0-1 0,-1 1 0,1 0 1,-1-1-1,1 1 0,-1-1 0,0 1 0,0 0 0,0-1 0,0 1 1,-1 0-1,1 0 23,-2 4 90,0 1 0,0-1 0,-1 0 0,0 0 0,0 0 0,0-1 0,-1 1 0,0-1-1,-1 0 1,1 0 0,-1 0 0,0 0 0,-1-1 0,1 0 0,-1 0 0,0-1 0,-1 1-90,-18 12 89,-1-2 0,-1 0 0,-18 6-89,41-19-15,-20 9-861,-22 6 876,39-14-439,0-1 0,-1 0 0,1-1 0,-1 0 0,1 0 0,-1 0 0,1-1 0,-1 0 1,0-1 438,-18-5-2763</inkml:trace>
  <inkml:trace contextRef="#ctx0" brushRef="#br0" timeOffset="14562.554">1231 15530 1984,'3'-1'209,"0"-1"0,0 1 0,0 0 0,0 0 0,0 0-1,0 0 1,0 0 0,0 1 0,0 0 0,0-1 0,1 1 0,-1 0 0,0 0-209,20-1 1348,29-11 332,-46 11-1484,0 0 0,0 1 0,1 0 0,5 0-196,-7 0 20,0 1 1,1-2 0,-1 1 0,0 0 0,0-1 0,0 0 0,0 0 0,1-1-21,-5 1-6,1 1 1,-1-1-1,0 0 0,0 0 0,0 0 1,0 0-1,0 0 0,0 0 0,0 0 1,0 0-1,0 0 0,0 0 0,0-1 1,-1 1-1,1 0 0,0-1 0,-1 1 1,1 0-1,-1-1 0,0 1 0,0-1 1,1 1-1,-1-1 0,0 1 1,0 0-1,0-1 0,0 1 0,0-1 1,-1 1-1,1-1 0,-1 0 6,1-6-59,-2 1 0,1-1-1,-1 1 1,0-1 0,-1 1 0,0-1 0,-1-2 59,2 7 28,0 0 1,1 0-1,-1 1 1,0-1-1,0 1 1,0-1 0,-1 1-1,1 0 1,-1 0-1,1 0 1,-1 0-1,0 0 1,1 0-1,-1 1 1,0 0-1,0-1 1,0 1 0,0 0-1,-1 0-28,0 0 48,0 1 0,0 0 1,0-1-1,0 1 0,0 0 0,1 1 0,-1-1 1,0 1-1,0 0 0,0 0 0,1 0 0,-1 0 0,0 0 1,1 1-1,0 0 0,-1 0 0,1 0 0,0 0 1,0 0-1,0 1 0,-2 1-48,1 0 13,1-1 0,0 1 1,0 0-1,0 0 0,0 0 1,1 0-1,-1 1 0,1-1 0,0 0 1,1 1-1,-1 0 0,1-1 0,0 1 1,0 0-1,0 0 0,1 0 0,-1 1-13,2 0 6,-1 0 0,1 0 0,0 0 1,0 0-1,1 0 0,0-1 0,0 1 0,0-1 0,1 1 0,-1-1 0,1 0 0,1 0 0,-1 0 0,1 0 0,1 1-6,9 12 98,0 0-1,2-1 1,0-1-1,1-1 1,0 0-1,1-1 1,16 9-98,-15-12 38,0-1 1,0 0 0,1-2 0,0 0 0,9 1-39,-20-6 88,0-1-1,0 0 1,0-1 0,0 0 0,0 0 0,0-1 0,0 0 0,0-1-1,0 1 1,0-2 0,0 0 0,-1 0 0,1 0 0,2-2-88,-7 2 3,0 0 0,0 0 0,0 0 0,0-1 0,-1 0 0,1 1 0,-1-1 0,1-1 0,-1 1 1,0 0-1,0-1 0,-1 0 0,1 0-3,1-2-5,-1 0 1,0-1-1,0 0 0,-1 1 1,0-1-1,0 0 1,-1 0-1,1 0 5,0-16 23,-1 0 0,-1 0 0,0 0 1,-4-17-24,1 10 99,-1-19 151,-6-21-250,7 54-21,-1 0 0,-1 0 0,0 1 0,-1-1 1,-1 2-1,-3-6 21,7 15-33,0 1 0,0-1 1,-1 1-1,1 0 0,-1 0 0,0 0 1,-1 1-1,1-1 0,0 1 1,-1 0-1,0 1 33,3 0-15,1 1 0,-1 0 0,0 0 0,0 0 0,0 1 0,0-1 0,0 0 0,0 1 0,0-1 0,0 1 0,0 0 0,0 0 0,0 0 0,0 0 0,0 0 0,0 0 0,0 0 0,0 1 0,0-1 0,0 1 0,0-1 0,0 1 0,0 0 0,0 0 0,0 0 0,0 0 0,1 0 0,-1 0 0,-1 1 15,3-1-20,-1-1 0,1 0 1,0 1-1,-1-1 0,1 1 0,0-1 1,-1 1-1,1-1 0,0 0 0,0 1 1,0-1-1,-1 1 0,1-1 0,0 1 1,0-1-1,0 1 0,0-1 0,0 1 1,0 0-1,0-1 0,0 1 0,0-1 0,0 1 1,0-1-1,0 1 0,1-1 0,-1 1 1,0-1-1,0 1 20,1 0-61,0 0 0,0 1 0,0-1 0,0 0 0,0 1 0,0-1-1,0 0 1,1 0 0,-1 0 0,1 0 61,2 2-178,0 0 1,1-1-1,-1 1 0,1-1 0,0 0 0,2 0 178,3 0-94,0 0-1,0-1 0,1-1 0,-1 0 0,0 0 0,0-1 0,1 0 1,6-2 94,18-5 220,28-10-220,-35 8 196,-14 5 79,0 1 0,1 0 0,-1 0 0,4 1-275,-16 3 25,0 0 1,0 1-1,0-1 1,1 0-1,-1 1 1,0-1-1,0 1 1,0 0-1,0-1 1,0 1-1,0 0 1,0 0-1,0 1 1,-1-1-1,1 0 1,0 1-1,-1-1 1,1 1-1,-1-1 1,1 1-1,-1 0 1,1 0-26,4 7 45,0 0 0,0 1 0,3 9-45,-5-12 18,7 17 241,4 17-259,10 19 93,-1-3-455,-15-36-502,0 1 0,2-1 0,0-1 0,11 15 864,0-7-2384</inkml:trace>
  <inkml:trace contextRef="#ctx0" brushRef="#br0" timeOffset="15479.6">2675 15331 4992,'-11'-7'354,"0"-1"1,-1 2-1,0-1 0,0 2 1,-1-1-1,0 2 0,0 0 1,0 0-1,0 1 0,0 1 1,-1 0-1,-2 1-354,5 0 21,-1 1 0,0 1 1,1 0-1,-1 1 0,0 0 0,1 0 1,0 1-1,0 1 0,0 0 0,0 1 0,0 0 1,1 0-1,0 1 0,-3 2-21,8-3-51,0-1-1,0 0 1,1 1-1,-1 0 1,1 0-1,0 0 1,1 1 0,-1-1-1,1 1 1,0 0-1,0 0 1,1 0 0,0 0-1,-1 3 52,2-4-55,0-1 0,0 1-1,0 0 1,0 0 0,1 0-1,0 0 1,0 0 0,0 0-1,1 0 1,-1 0 0,1 0 0,1 0-1,-1 0 1,0 0 0,1-1-1,0 1 1,0-1 0,1 1-1,0 0 56,1 0-58,1 1 0,0-1 0,0 0-1,0-1 1,1 1 0,0-1-1,0 0 1,0 0 0,0-1 0,0 0-1,1 0 1,0 0 0,-1-1-1,1 0 1,0 0 0,6 0 58,-6 0-8,0-2 0,1 1 1,-1-1-1,1 0 0,-1 0 1,0-1-1,1 0 0,-1 0 0,0-1 1,1 0-1,-1 0 0,0-1 1,0 0-1,-1 0 0,1 0 0,1-2 8,-3 1 134,0 0-1,0-1 1,-1 1-1,0-1 1,0 1-1,0-1 1,0-1-1,-1 1 1,1 0 0,-2-1-1,1 0 1,0 1-1,-1-1 1,0 0-1,-1 0 1,1-3-134,2-11 553,-2 0 1,0-1 0,-1 1 0,-1-6-554,1 33-44,1 1-1,0-1 0,0 0 0,1 1 0,0-1 1,0 0-1,2 2 45,0 3-17,0-1 22,1 0 0,0 0 0,1-1 0,0 0 0,1 0 0,-1-1 0,2 0 0,0 0 0,0-1 0,0 0 0,1 0 0,5 2-5,-7-5-1,1 0 0,0-1 0,0 0-1,0 0 1,1-1 0,-1 0 0,1-1 0,-1 0-1,1-1 1,0 0 0,0 0 0,0-1 0,0 0 0,0-1-1,7-1 2,-12 1 9,0 0 0,0-1 1,0 1-1,0-1 0,-1 0 0,1 0 0,-1 0 0,1-1 0,-1 0 0,0 0 0,0 0 0,0 0 0,-1-1 0,1 1 1,-1-1-1,0 0 0,0 0 0,0 0 0,0 0 0,-1-1 0,1 1 0,-1-1 0,0 1 0,-1-1 0,1 0 0,-1-1-9,4-15 126,-1 0 0,-2 0-1,0 0 1,-1 0-1,-1-11-125,0 29 27,-2-60 934,-2 1 1,-3 0-1,-3 0 0,-10-33-961,17 84 114,-7-32 50,-2 0 1,-14-29-165,22 64-282,2 11-20,3 18-73,0-17 379,2 17-187,1 0-1,1 0 1,2 3 183,3 14-212,15 43-1010,3-1 1,3-1 0,14 20 1221,-32-72-1247,2-1 0,0 0 0,2-1 0,0-1 0,22 21 1247,-26-29-2357</inkml:trace>
  <inkml:trace contextRef="#ctx0" brushRef="#br0" timeOffset="15867.802">2607 15468 4576,'0'1'80,"1"0"1,-1-1-1,1 1 0,-1-1 1,1 1-1,-1-1 0,1 1 1,-1-1-1,1 1 0,0-1 1,-1 1-1,1-1 0,-1 0 1,1 1-1,0-1 0,0 0 1,-1 0-1,1 0 0,0 1 1,-1-1-1,1 0 0,0 0 1,0 0-1,-1 0 1,1 0-1,0 0-80,22-3 86,-18 2 80,17-3-69,0-2-1,0 0 0,-1-1 1,16-8-97,81-43-217,-66 30-101,-34 20 257,43-23-1585,20-5 1646,-39 18-234,-24 10 410,0 1 0,1 0 0,-1 1-1,9-1-175,-24 7 119,0-1 0,-1 1 0,1 0-1,0 0 1,0 0 0,0 0-1,0 0 1,0 1 0,0-1 0,0 1-1,0 0 1,-1 0 0,1 0-1,0 0 1,-1 0 0,1 1 0,-1-1-1,1 1 1,-1-1 0,1 1-1,-1 0 1,0 0 0,0 0 0,0 1-1,0-1 1,-1 0 0,2 2-119,3 6 232,0 1 1,-1 1 0,-1-1 0,1 1 0,-2 0-1,1 0-232,3 13 49,2-2-145,8 28-538,-13-18-2764,-4-32 257</inkml:trace>
  <inkml:trace contextRef="#ctx0" brushRef="#br0" timeOffset="16158.472">3140 14983 5728,'-3'0'2112,"3"-8"-1632,-5 5-128,5-5-2528</inkml:trace>
  <inkml:trace contextRef="#ctx0" brushRef="#br0" timeOffset="16999.995">3731 15032 4480,'-9'4'281,"0"1"0,1-1 0,-1 2 0,1-1 0,0 1 0,1 0 0,-1 1 0,1 0 0,1 0 0,-1 1-281,-10 9 100,9-10 86,1 1 0,0 0 0,-5 8-186,9-12 67,1 0 0,0 0 0,0 0 1,1 0-1,-1 1 0,1-1 1,0 0-1,0 1 0,0-1 0,0 1 1,1 0-68,0 3 2,-1 1-1,2-1 1,-1 1 0,1-1 0,1 0-1,-1 1 1,1-1 0,1 0 0,0 0 0,0 0-1,0-1 1,1 1 0,0-1 0,1 0-1,-1 0 1,1 0 0,1 0 0,-1-1 0,1 0-1,0 0 1,4 2-2,-2-2 48,0 0 0,1-1-1,-1 0 1,1-1 0,0 0 0,0 0-1,0-1 1,2 0-48,-8-2 50,1 0 1,0-1-1,0 1 1,0-1-1,0 0 0,0 0 1,0-1-1,-1 1 0,1-1 1,0 0-1,0 0 1,0 0-1,-1 0 0,1 0 1,-1-1-1,1 0 0,-1 0 1,1 0-1,-1 0 1,0 0-1,2-3-50,-1 1 22,0 1 0,-1-1 0,1 0 0,-1 0 0,0 0-1,-1 0 1,1 0 0,-1-1 0,0 0 0,0 1 0,0-1 0,0 0 0,-1 0 0,0 0 0,0 0-1,0-1-21,-1-2 98,1 1-1,-2 0 0,1 0 0,-1 0 0,0 0 0,-1 0 0,1 0 0,-1 0 0,-1 0 0,1 1 0,-2-2-97,0 0 28,0 0 1,0 0-1,-1 1 0,0 0 1,0 0-1,0 0 1,-1 1-1,0 0 0,-1 0 1,1 0-1,-1 1 1,0 0-1,-1 0 0,1 1 1,-1 0-1,0 0 1,0 1-1,0 0 0,-4-1-28,3 3-134,0-1 0,-1 2-1,1-1 1,-1 1-1,1 1 1,-1 0 0,1 0-1,0 1 1,0 0-1,0 0 1,0 1 0,0 0-1,0 1 1,0 0-1,-3 3 135,10-6-426,4-1 382,1 0 0,-1 0 0,0 0 1,0 0-1,0 0 0,0 0 0,1 0 0,-1-1 1,0 1-1,0-1 0,0 1 0,1-2 44,4 1-29,23-9 240,1 0 1,-2-2-1,22-11-211,-12 5 337,25-7-337,-47 19 90,-1 1 1,1 0 0,0 2-1,0 0 1,14-1-91,-24 4 54,1 1 0,0-1 0,-1 1 0,1 1 0,-1-1 0,0 1 1,1 1-1,-1-1 0,0 1 0,0 0 0,-1 1 0,1-1 0,-1 1 0,4 4-54,1 0 0,-2 0 0,0 1 0,0 1 0,0 0 0,-1 0 1,-1 0-1,1 1 0,-2 0 0,0 0 0,0 1 0,-1 0 0,2 8 0,0 2-163,-1 0 0,-1 0 1,0 1-1,-2 0 0,-1 0 0,-1 17 163,-1-38-31,0 0 0,0 0 0,0 1 0,-1-1 1,1 0-1,-1 0 0,1 0 0,-1 1 31,1-3 10,0 1 1,-1-1-1,1 0 1,0 1 0,0-1-1,-1 0 1,1 1-1,0-1 1,-1 0 0,1 0-1,0 1 1,-1-1-1,1 0 1,0 0 0,-1 0-1,1 1 1,-1-1-1,1 0 1,0 0 0,-1 0-1,1 0 1,-1 0-1,1 0 1,0 0 0,-1 0-1,1 0 1,-1 0-1,1 0 1,-1 0 0,1 0-1,0 0 1,-1 0-1,1 0 1,-1 0 0,1-1-1,0 1 1,-1 0-1,1 0 1,0 0 0,-1-1-1,1 1 1,0 0-1,-1-1 1,1 1-11,-5-3 97,1 0 0,-1-1-1,1 0 1,0 1 0,0-1 0,1-1 0,-1 1-1,1 0 1,0-1 0,0 0 0,0 0 0,1 0-1,-1 0 1,1 0 0,1 0 0,-1 0 0,1-1-1,0 1 1,0-1 0,0-2-97,-1-4 8,1 0-1,0-1 1,1 1 0,0 0-1,1-1 1,1-3-8,0 8-49,0 1 0,0-1 0,1 0 1,-1 1-1,2-1 0,-1 1 0,1 0 0,0 0 0,0 0 0,2-1 49,4-4-219,-1 0 0,1 1 0,1 0 0,6-3 219,-11 9-41,0 1 1,0-1-1,1 1 0,0 1 1,0 0-1,0 0 0,0 0 0,0 1 1,4-1 40,3 0-55,1 0-1,-1 2 1,1 0 0,-1 0 0,1 1 0,-1 1 0,1 1 0,-1 0-1,0 1 1,0 0 0,0 1 0,0 1 0,8 3 55,-5 0-470,0 1-1,0 0 1,-1 1 0,-1 1 0,1 1 0,-2 0 0,0 1 0,0 0-1,-1 1 1,0 1 470,6 11-2821</inkml:trace>
  <inkml:trace contextRef="#ctx0" brushRef="#br0" timeOffset="17836.001">5087 15002 4896,'-19'-15'2192,"6"10"-2048,0 1 0,-1 1 0,1 0 0,-1 1 0,0 0 0,-10 1-144,11 2 98,0 0 0,-1 1 0,1 0 0,0 1 0,0 1 0,1 0 0,-1 0 0,1 2 0,-4 1-98,0 1 193,0 1-1,1 1 1,0 0-1,1 1 1,0 1-1,-8 8-192,16-13-68,1-1 0,-1 1 0,1 0 0,0 0 0,1 0 0,0 1 0,0 0 1,1 0-1,-1 1 68,2-5-26,1 0 0,0 0 0,0 1 0,1-1 0,-1 0 0,1 0 0,0 1 0,0-1 0,0 0 0,1 1 0,-1-1 1,1 0-1,0 0 0,0 0 0,1 0 0,-1 0 0,1 0 0,0 0 0,0 0 26,-1-1-38,1-1 0,0 0 1,-1 1-1,1-1 0,0 0 0,0 0 0,1 0 1,-1 0-1,0-1 0,0 1 0,1 0 0,-1-1 1,1 0-1,0 0 0,-1 0 0,2 1 38,1-1-69,0 0 1,-1 0-1,1-1 0,0 0 1,-1 1-1,1-2 1,0 1-1,-1 0 0,5-2 69,1 0-45,0-1-1,-1 0 1,0 0-1,1-1 1,-1-1-1,0 1 1,-1-1 0,1-1-1,3-3 46,-4 2 247,0 0-1,0-1 1,0 0-1,-1 0 1,-1-1-1,1 0 1,-1 0-1,-1-1 1,0 1-1,0-1 1,0 0 0,-2-1-1,1 1 1,-1-1-1,-1 0 1,0 1-1,0-1 1,-1 0-1,-1 0 1,0 0-1,0 0 1,-1-1-247,-4-1-31,3 14-94,2 7 46,2 1 69,1 0 0,0 0 1,0 0-1,1-1 0,0 1 0,0-1 0,1 0 0,0-1 0,0 1 0,1-1 0,0 0 0,0 0 0,4 2 10,3 3-35,0 0 0,1-2-1,1 1 1,0-2-1,0 0 1,11 4 35,-15-8-24,0-1 1,0-1 0,0 1-1,0-2 1,1 0-1,0 0 1,-1-1-1,1 0 1,0-1-1,-1 0 1,1-1-1,0-1 1,-1 0-1,8-2 24,-11 2-11,-1 0-1,1-1 0,-1 0 0,0 0 1,0-1-1,0 0 0,0 0 0,-1 0 1,1-1-1,-1 0 0,-1 0 1,1-1-1,-1 0 0,0 0 0,0 0 1,0 0-1,-1-1 0,0 0 0,0 0 1,-1 0-1,0 0 0,0-1 12,2-6 198,-1-1 0,0 0 0,-2 0-1,1 0 1,-2 0 0,0 0-1,-1 0 1,0 0 0,-1-1 0,-1 1-1,0 0 1,-1 0 0,-5-12-198,3 13 167,0-3-48,-2-1 0,0 1 0,-1 0 0,-3-4-119,8 16-2,1 1-1,-1 0 1,0 0-1,0 1 1,-1-1-1,1 1 0,-1-1 1,0 1-1,0 0 1,0 0-1,0 1 1,0-1-1,-1 1 0,1 0 1,-1 0-1,1 0 1,-1 1-1,-3-1 3,6 1 1,-1 1 0,1 0 0,-1 0 0,1 0 0,0 0 0,-1 0 0,1 0 0,-1 1 0,1-1 0,-1 1 0,1 0 1,0 0-1,0-1 0,-1 2 0,1-1 0,0 0 0,0 0 0,0 1 0,0-1 0,0 1 0,0-1 0,0 1 0,1 0 0,-1 0 0,1 0 0,-1 0 0,1 0 0,0 0 0,0 0 0,0 0 0,0 1 0,-1 0-1,0 3 22,0 0 0,1-1 0,-1 1 0,1 0 0,0 0 1,1 0-1,-1 0 0,1-1 0,1 1 0,-1 0 0,1 0 0,0 0 0,0 1-22,3 6-90,1-1 1,0 0-1,1-1 0,0 1 1,0-1-1,1 0 0,1 0 90,6 7-322,1 0 0,1 0 0,8 6 322,-7-10-639,0-1 0,1-1 1,0 0-1,0-1 0,2-1 1,-1-1-1,1 0 0,9 1 639,39 10-1770</inkml:trace>
  <inkml:trace contextRef="#ctx0" brushRef="#br0" timeOffset="19412.675">1206 16471 3904,'5'-15'3301,"-5"15"-3276,0 0-1,0 0 0,0 0 1,0 0-1,0-1 1,0 1-1,0 0 0,0 0 1,0 0-1,0 0 1,0 0-1,0-1 1,0 1-1,0 0 0,0 0 1,-1 0-1,1 0 1,0 0-1,0-1 0,0 1 1,0 0-1,0 0 1,0 0-1,0 0 1,0 0-1,0 0 0,-1 0 1,1 0-1,0-1 1,0 1-1,0 0 1,0 0-1,0 0 0,0 0 1,-1 0-1,1 0 1,0 0-1,0 0 0,0 0 1,0 0-1,0 0 1,-1 0-1,1 0 1,0 0-1,0 0-24,0 0 17,0 0 1,-1 0-1,1 0 1,0 0-1,0 0 0,0 0 1,-1 0-1,1 0 1,0 0-1,0 0 1,0-1-1,0 1 0,-1 0 1,1 0-1,0 0 1,0 0-1,0 0 0,0 0 1,-1-1-1,1 1 1,0 0-1,0 0 1,0 0-1,0 0 0,0 0 1,0-1-1,0 1 1,0 0-1,-1 0 0,1 0 1,0-1-1,0 1 1,0 0-1,0 0 1,0 0-1,0-1 0,0 1 1,0 0-1,0 0 1,0 0-1,0-1 0,0 1 1,0 0-1,1 0 1,-1 0-18,0-6 162,0 5-142,0 0 0,0 0 1,0 0-1,0 0 0,0 0 0,0 0 1,0 0-1,-1-1 0,1 1 1,0 0-1,0 0 0,-1 0-20,0 0 41,0 1-1,1-1 1,-1 1-1,0-1 1,0 1 0,1 0-1,-1 0 1,0-1-1,0 1 1,1 0 0,-1 0-1,0 0 1,0 0-1,0 0 1,0 0 0,1 0-1,-1 0 1,0 0-41,-5 20-48,3-7-69,1 0 1,0 0-1,0 0 1,1 12 116,-1 18-94,-2-10-18,0 0 0,-2-1 0,-1 0 0,-12 30 112,16-54 40,-1-1-1,0 1 1,-5 6-40,8-12-45,0 0-1,-1 0 0,1 0 1,-1 0-1,0 0 0,0-1 1,1 1-1,-1-1 0,0 1 1,0-1-1,-1 0 0,1 1 1,0-1-1,0 0 0,-2 0 46,2-1-18,1 0 0,0 0 0,-1 0 0,1 0 0,0 0 0,-1-1-1,1 1 1,0 0 0,-1-1 0,1 1 0,0-1 0,0 1 0,-1-1-1,1 0 1,0 0 0,0 1 0,0-1 0,0 0 0,0 0 0,0 0-1,0 0 1,0 0 0,0-1 18,-2-2-41,0 0-1,0 0 0,1-1 1,0 1-1,0-1 1,-2-3 41,1-6 21,-1 0 0,2 1 0,0-1 0,0 0 0,2 0 0,0-11-21,1-4 116,2 0-1,5-23-115,-5 39 12,0 0-1,2 0 1,-1 0 0,2 1-1,-1 0 1,2 0 0,0 0-1,0 1 1,1 0 0,0 0-1,2-1-11,-4 5 2,1 0-1,0 0 0,0 1 0,1 0 0,0 0 0,0 1 0,0-1 0,1 2 0,0 0 0,-1 0 0,1 0 0,1 1 0,-1 0 0,0 1 0,9-1-1,-6 2-1,1 0 0,0 1 0,-1 1 0,1 0 1,0 0-1,-1 2 0,1-1 0,-1 2 0,0 0 0,4 1 1,-7-1-126,0 1 1,-1-1-1,1 1 0,-1 1 1,0 0-1,0 0 0,-1 0 1,1 1-1,-1 0 0,-1 0 1,0 1-1,0 0 0,3 5 126,4 8-521,-1 1 0,-1 1-1,-1 0 1,-1 0-1,-1 1 1,-1 0-1,-1 0 1,-1 1-1,0 9 522,-6-8-981,-5-9 309</inkml:trace>
  <inkml:trace contextRef="#ctx0" brushRef="#br0" timeOffset="20047.456">1198 16836 3712,'61'-27'1946,"29"-17"-1946,14-17 299,45-36-299,-66 44 117,44-17-117,-114 63 7,-1 0 0,1 0-1,-2-1 1,1-1-1,-1 0 1,-1-1-1,0 0 1,0 0-1,0-2-6,-8 10-9,-1 0 0,0 1-1,1-1 1,-1 0 0,0 0 0,0 0-1,0 0 1,-1 0 0,1 0 0,0-1-1,-1 1 1,1 0 0,-1 0 0,0-1-1,0 1 1,0 0 0,0 0 0,0-1 0,0 1-1,0 0 1,-1 0 0,1 0 0,-1-1-1,0 1 1,0 0 0,0 0 0,0 0-1,0 0 1,0 0 0,0 0 0,-1 1-1,1-1 1,0 0 0,-3-1 9,1 0 18,0 1-1,-1-1 1,0 1 0,1 0 0,-1 0-1,0 0 1,0 0 0,0 1 0,0 0-1,0 0 1,0 0 0,-1 0 0,1 0-1,0 1 1,-1 0 0,1 0 0,0 0-1,-2 1-17,-6 1 141,0 1-1,1 1 1,-1 0-1,1 0 1,-1 1-1,1 1 1,1 0-1,-1 0 0,1 1 1,0 1-1,1-1 1,-5 6-141,10-9 28,0 1 0,0 0 0,0 0 1,1 0-1,0 0 0,0 1 0,0 0 1,0 0-29,2-4 6,1 0 0,-1 0 0,0 0 0,1 1 0,-1-1 0,1 0 1,-1 0-1,1 0 0,0 0 0,0 1 0,0-1 0,0 0 0,1 0 1,-1 1-1,0-1 0,1 0 0,0 0 0,-1 0 0,1 0 0,0 0 1,0 0-1,0 0 0,1 0 0,0 1-6,2 1 14,0 0 0,0-1-1,1 1 1,-1-1 0,1-1-1,0 1 1,4 1-14,38 15 177,-44-18-157,110 33 247,-55-18-325,28 13 58,-69-22 124,0 0 1,0 1-1,-1 2 0,0-1 1,-1 2-1,14 11-124,-27-21 41,0 1-1,-1-1 1,1 1 0,0 0-1,-1-1 1,0 1 0,1 0-1,-1 0 1,0 0 0,0 0-1,0 0 1,0 0 0,0 1-1,0-1 1,-1 0 0,1 0-1,-1 0 1,0 1 0,1-1-1,-1 0 1,0 1 0,0-1-1,-1 0 1,1 1 0,0-1-1,-1 0 1,1 0 0,-1 0-1,0 1 1,0-1 0,0 0-1,0 0 1,0 0 0,0 0-1,-1 0 1,1 0 0,0-1-41,-6 8 3,-1-1 0,1 0 0,-1-1 0,-1 0-1,1 0 1,-1 0 0,-2 0-3,-13 8-739,-19 9 739,33-19-718,0 0-1,0-1 1,-1-1-1,1 0 0,-1 0 1,-2-1 718,-9-1-3168</inkml:trace>
  <inkml:trace contextRef="#ctx0" brushRef="#br0" timeOffset="20400.967">2405 16177 5824,'5'4'599,"0"0"1,1-1-1,-1 1 0,1-1 1,4 1-600,16 10 1008,-21-10-956,0 0 0,0 0 0,-1 0 0,0 1 1,0 0-1,0 0 0,0 0 0,-1 0 0,0 0 0,0 1 0,0-1 0,0 2-52,6 17 519,-1 0-1,2 8-518,-9-27 61,15 50 439,24 85-883,-1 28 383,-5 41-5413,-34-201 4577,1 0-1,-1 1 1,0-1 0,0 0 0,-1 1 836,-3 1-1211</inkml:trace>
  <inkml:trace contextRef="#ctx0" brushRef="#br0" timeOffset="20818.959">2580 16422 4384,'-1'-5'204,"1"1"1,0-1-1,0 0 0,0 0 1,1 1-1,0-1 0,0 0 1,0 1-1,0-1 0,1 1 1,-1-1-1,1 1 0,2-4-204,4-6 350,1 1 0,0 0 0,5-5-350,-8 11 179,1 0 0,0 0 0,0 0-1,1 1 1,0 0 0,0 0 0,0 1-1,1 0 1,-1 1 0,1 0 0,0 0-1,0 0 1,1 2 0,-1-1 0,3 1-179,-5 0-21,-1 1 0,1 1 0,0-1 0,-1 1-1,1 0 1,0 1 0,0 0 0,-1 0 0,1 0 0,-1 1 0,1 0 0,-1 0 0,0 0 0,1 1 0,-1 0 0,-1 1 0,1-1 0,0 1 0,-1 0 0,0 0 0,0 1 0,3 2 21,-6-4-19,1-1-1,-1 1 0,0 0 1,0 0-1,0 0 1,0 1-1,-1-1 1,1 0-1,-1 1 1,0-1-1,0 0 1,0 1-1,0 0 1,0-1-1,-1 1 1,0-1-1,0 3 20,0-2 81,-1 1 0,0 0-1,0 0 1,0 0 0,-1 0-1,1-1 1,-1 1-1,0-1 1,-1 1 0,1-1-1,-1 0 1,0 0-81,-3 4 98,0 0 0,-1 0 0,-1 0 0,1-1 0,-1-1 1,-1 1-1,1-1 0,-1-1 0,0 1 0,0-1 0,0-1 0,-1 0-98,-6 2-520,0-2 0,-1 0 0,1-1 0,-1 0 0,1-1 0,-2-1 520,-17-1-2794</inkml:trace>
  <inkml:trace contextRef="#ctx0" brushRef="#br0" timeOffset="22119.797">3261 16498 3808,'17'4'440,"-10"-2"-258,0 0-1,0-1 1,0 0 0,0 0-1,0-1 1,1 0 0,5 0-182,0-2 187,-1 2-118,0-2 1,0 0 0,7-2-70,-16 3-16,1 0 0,-1 0 1,0 0-1,0-1 0,0 1 0,0-1 1,0 0-1,0 0 0,-1 0 0,1 0 1,-1 0-1,1 0 0,-1-1 1,0 1-1,2-3 16,-4 4 21,1 0 1,-1 1-1,0-1 0,1 0 1,-1 0-1,0 0 1,0 0-1,0 0 0,0 0 1,1 0-1,-1 0 0,-1 0 1,1 0-1,0 0 1,0 0-1,0 0 0,0 0 1,-1 0-1,1 0 1,0 0-1,-1 0-21,-12-21 320,8 16-289,-3-6-15,-1 0 0,0 1 1,-1 1-1,0 0 0,-1 0 1,0 1-1,-1 0 0,1 1 1,-2 0-1,1 1 0,-1 0 1,0 1-1,0 1 0,-1 0 0,0 1 1,0 0-1,-8 0-16,17 3 114,0 1-1,0 0 1,0 0 0,0 0-1,-1 0 1,1 1 0,0 0-1,0 0 1,0 1 0,0-1-1,0 1 1,1 0-1,-1 1 1,1-1 0,-1 1-1,1 0 1,0 0 0,0 0-1,-4 3-113,5-3 51,-1 1 0,1-1 1,0 1-1,0 0 0,0 0 0,0 0 0,1 0 0,0 0 0,-1 1 0,2-1 0,-1 1 0,0-1 0,1 1 0,0 0 1,0 0-1,0-1 0,1 1 0,0 0 0,0 0 0,0 0 0,0 1-51,2 5 31,1 0-1,0 0 0,1 0 1,0-1-1,0 0 1,1 1-1,0-2 1,1 1-1,0-1 1,1 0-1,0 0 1,0 0-1,1-1 1,7 5-31,-11-10-14,0 0 1,0 0 0,0-1 0,1 0-1,-1 0 1,1 0 0,0 0 0,-1-1 0,1 0-1,0 0 1,0 0 0,0 0 0,4-1 13,-2 0-94,-1-1 1,1 0 0,0 0 0,-1 0-1,1-1 1,-1 0 0,1 0 0,-1-1-1,3-1 94,5-4-223,-1 0-1,-1 0 1,0-1-1,0-1 0,-1 0 1,0 0-1,0-2 1,5-7 223,59-84-759,-39 50 934,12-10-175,-34 47 122,1 0 0,1 0 0,0 2 0,1 0 0,11-7-122,-12 11 0,1 1 0,14-6 0,-10 6-224,-15 6-73,0 0 0,-1-1-1,1 0 1,1-1 297,-7 5-10,0-1 0,0 1 0,0 0 0,0 0-1,0 0 1,0 0 0,0 0 0,0-1 0,0 1 0,0 0 0,0 0 0,1 0-1,-1 0 1,0-1 0,0 1 0,0 0 0,0 0 0,0 0 0,-1-1-1,1 1 1,0 0 0,0 0 0,0 0 0,0 0 0,0-1 0,0 1 0,0 0-1,0 0 1,0 0 0,0 0 0,0 0 0,-1-1 0,1 1 0,0 0-1,0 0 1,0 0 0,0 0 0,0 0 0,-1 0 0,1 0 0,0 0-1,0 0 1,0-1 0,0 1 10,-7-3-82,5 2 117,-1 1 0,1-1 0,-1 1 0,0 0 0,1 0 0,-1 0 0,1 1 0,-1-1 0,1 0 0,-1 1-1,1 0 1,-1 0 0,1-1 0,0 1 0,-2 1-35,-3 2 482,-1 0-1,1 0 0,-6 5-481,-2 2 610,1 1 1,1 0-1,0 1 0,1 0 0,0 1 0,-7 11-610,8-8 152,1 1 0,0 0 0,2 0 0,0 1 0,1 0 0,1 1 0,0-1 0,2 1 0,0 3-152,3-13-42,0 0 0,1 1 0,0-1 0,1 0 0,0 1 0,0-1 0,1 0 0,1 0 0,2 6 42,-1-2-98,2-1 0,-1 0 1,2 0-1,0 0 0,0-1 0,6 7 98,-8-13-21,0 0 1,0 0-1,1-1 1,-1 1-1,1-1 1,0-1-1,1 1 1,-1-1-1,1 0 1,0 0-1,0-1 1,0 0-1,1 0 1,-1-1-1,1 0 1,-1 0-1,1-1 1,0 0-1,0 0 1,0 0-1,-1-1 1,1-1-1,0 1 1,0-1-1,0-1 1,-1 1-1,1-1 1,-1-1-1,1 1 1,-1-1-1,0-1 1,5-2 20,4-5-11,-1-2 1,0 0-1,-1 0 0,0-2 1,-1 1-1,0-2 0,3-7 11,8-10 291,-2-1-1,-1-2 0,-2 0 0,4-11-290,3-15 217,-4 0 0,3-17-217,-10 24 648,-3-1 0,-2 0 0,-3-1 0,0-36-648,-6 100-35,0 1 0,0 0 1,0-1-1,1 0 0,0 1 0,1 0 35,4 15-4,1 5-43,1-1 0,1-1 0,2 0 0,0 0 0,15 21 47,-19-34 17,17 26 121,1 0 0,5 1-138,-21-29 21,0 0 1,0-1-1,0 0 0,2 0 1,-1-1-1,1-1 1,0 0-1,12 5-21,-18-10 11,5 2-38,0 0 1,0 0 0,1-1 0,1 0 26,-10-4-7,0 1 0,0 0 0,0-1-1,0 0 1,0 0 0,0 0 0,0 0-1,0 0 1,0 0 0,0-1 0,0 0-1,0 1 1,0-1 0,0 0 0,-1 0-1,1-1 1,0 1 0,2-2 7,0-2-13,1 0 1,-1 0-1,0 0 0,-1-1 0,1 0 1,-1 0-1,0 0 0,0-1 1,-1 1-1,0-1 0,0 0 1,-1 0-1,1 0 0,-2 0 1,1 0-1,-1-1 13,0 2-42,0 0 0,-1 0 0,1 0-1,-2 1 1,1-1 0,-1 0 0,1 0 0,-2 0 0,0-4 42,1 7-49,-1-1 0,1 1 0,-1-1 0,1 1 0,-1 0 0,0-1 0,-1 1 0,1 0 0,0 1 0,-1-1 0,0 0 0,0 1 0,1-1 0,-1 1 0,-1-1 49,2 2-3,0 0 0,1 0 0,-1 0 0,0 1 0,0-1 0,1 0-1,-1 1 1,0-1 0,0 1 0,0 0 0,0 0 0,0 0 0,0 0 0,0 0 0,1 0 0,-1 0 0,0 0 0,0 1 0,0-1 0,0 1 0,-1 0 3,-2 1 21,1 0-1,0 1 1,0-1 0,0 1-1,0 0 1,1 0-1,-1 1 1,1-1-21,2-2 9,0 0 1,0 0-1,0 0 1,0 0-1,1 0 1,-1 0-1,0 0 1,1 0-1,-1 0 1,1 0-1,-1 0 0,1 0 1,-1 0-1,1 1 1,0-1-1,0 0 1,-1 0-1,1 0 1,0 0-1,0 1 1,0-1-1,0 1-9,1 0 1,0 0 0,-1-1 0,1 1-1,0-1 1,0 1 0,0-1 0,0 1 0,0-1 0,0 1-1,0-1 1,1 0 0,-1 0 0,0 0 0,1 1-1,7 4-11,0-1 0,0 0 0,1 0 0,-1-1 1,2 1 10,-3-2 42,51 21-48,-28-13 277,0 2-1,-2 1 1,1 1 0,24 19-271,-51-33 64,0 2-1,-1-1 0,1 0 1,-1 0-1,1 1 1,-1 0-1,0-1 0,0 1 1,0 0-1,0 0 1,-1 0-1,1 0 1,-1 0-1,0 0 0,0 1 1,0 1-64,0-2 38,-1 0-1,0 0 1,0 0 0,0 0 0,-1 0 0,1 0 0,-1 0 0,0 0-1,1 0 1,-1 0 0,-1 0 0,1 0 0,0 0 0,-1 0 0,1-1-1,-1 1 1,0-1 0,0 1-38,-8 9 110,0-1 0,0 0 0,-1 0 0,-1-1 0,-3 2-110,8-7-153,1-1 0,-1 1 0,-1-1 0,1 0 0,-1 0 0,0-1-1,0 0 1,0-1 0,0 0 0,-3 1 153,7-3-413,-1 0-1,0 0 1,0 0 0,0-1 0,1 0 0,-1 0-1,0 0 1,1 0 0,-1-1 0,1 0 0,0 1 0,-1-2-1,1 1 1,0 0 0,0-1 0,0 0 0,0 0-1,1 0 1,-1 0 0,1-1 0,-2-2 413,-16-20-3888</inkml:trace>
  <inkml:trace contextRef="#ctx0" brushRef="#br0" timeOffset="22413.309">4029 16065 8960,'43'16'3328,"-10"-16"-2592,37-16-192,-24-6-1440</inkml:trace>
  <inkml:trace contextRef="#ctx0" brushRef="#br0" timeOffset="28088.765">6036 1361 1472,'-48'12'475,"46"-11"-454,1-1 1,-1 1-1,0-1 1,0 1-1,0 0 1,0-1-1,1 1 1,-1 0-1,0 0 1,1 1-1,-1-1 1,1 0 0,-2 1-22,1 1 77,1-3-61,1 0-1,0 1 1,0-1-1,0 0 1,0 0 0,0 1-1,0-1 1,0 0-1,0 0 1,0 1 0,0-1-1,0 0 1,0 0-1,0 1 1,0-1 0,0 0-1,0 0 1,0 1 0,0-1-1,0 0 1,0 0-1,1 1 1,-1-1 0,0 0-1,0 0 1,0 0-1,0 1 1,0-1 0,1 0-1,-1 0 1,0 0-1,0 0 1,0 1 0,1-1-1,-1 0 1,0 0-1,0 0 1,1 0 0,-1 0-1,0 0 1,0 0-16,2 1 31,0-1-1,0 0 1,0 0-1,0 1 1,-1-1 0,1-1-1,0 1 1,0 0 0,0 0-1,-1-1 1,1 1 0,0-1-1,0 1 1,-1-1-1,1 0-30,10-3 112,104-31 1977,13-11-2089,-43 15 454,421-149 1461,-195 61 122,197-110-2037,-484 217 60,355-168 472,697-334-1614,-1027 491-326,-13 3-1968</inkml:trace>
  <inkml:trace contextRef="#ctx0" brushRef="#br0" timeOffset="3.647">736 9812 2304,'-6'-10'444,"4"7"-331,0 1 0,1 0-1,-1 0 1,1-1 0,0 1-1,0-1 1,0 1 0,0-1-1,0 1 1,1-1 0,-1 0 0,1 0-1,-1 1-112,1 0 177,0 1 1,-1-1-1,1 1 0,-1 0 0,0-1 1,0 1-1,1 0 0,-1-1 0,0 1 1,-1 0-178,0-2 783,8 10-646,1 1 10,-1 0-1,-1 0 0,0 0 0,0 1 0,3 9-146,9 15 299,8 14-127,-2 2 1,-2 1-1,2 13-172,-14-36 1,-2 0-1,0 0 1,-2 1 0,-1 0-1,-2 0 1,-1 0 0,0 1-1,-4 17 0,0-21-782,-1 0 0,-1 0 0,-6 15 782,6-22-1461,-4-9-1046</inkml:trace>
  <inkml:trace contextRef="#ctx0" brushRef="#br0" timeOffset="3.647">758 9778 3392,'1'-7'257,"0"0"1,1 1-1,-1-1 1,1 0-1,1 1 1,-1 0-1,1-1 1,0 1-1,3-4-257,0-3 136,0 4-112,-1 1-1,1-1 1,0 1-1,1 0 1,4-3-24,10-14-97,-14 18 97,0 0-1,0 0 1,0 1-1,1 0 0,0 0 1,0 1-1,0 0 1,1 1-1,-1 0 0,1 0 1,7-2 0,-8 3 15,1 1 0,0 0 0,-1 0 1,1 1-1,0 0 0,0 0 0,0 1 1,0 0-1,0 1 0,0 0 0,0 0 0,6 2-15,-3 2-13,0-1 0,0 1 0,-1 1 0,0 0 0,0 1 0,0 0 0,-1 0 0,0 1 0,0 1 0,-1 0 0,0 0 0,0 1 0,-1 0-1,-1 0 1,0 1 0,1 1 13,-1 2 9,1 0 0,-2 0-1,0 1 1,0 0 0,-2 0 0,1 1-1,-2-1 1,0 1 0,-1 0-1,-1 0 1,-1 0 0,0 0-1,-1 0-8,-1 5 38,-2 1-1,-1-1 1,0-1-1,-1 1 1,-2-1-1,0 0 0,-1 0 1,-1-1-1,-7 10-37,-10 12 197,-1-2 0,-2 0 0,-25 22-197,30-35 115,-1-1-1,-1-1 0,-2-2 0,0-1 0,-1-1 0,-32 15-114,33-21-349,1-1-1,-2-1 0,0-2 1,0-1-1,0-2 1,-1-1-1,0-1 1,-5-1 349,5-3-2235</inkml:trace>
  <inkml:trace contextRef="#ctx0" brushRef="#br0" timeOffset="3.647">1784 9839 3904,'-5'-8'1627,"5"8"-1615,0-1 0,0 1-1,0 0 1,0 0-1,0-1 1,-1 1-1,1 0 1,0 0-1,0 0 1,0-1-1,0 1 1,0 0-1,0 0 1,-1 0-1,1-1 1,0 1 0,0 0-1,0 0 1,0 0-1,-1 0 1,1 0-1,0-1 1,0 1-1,0 0 1,-1 0-1,1 0 1,0 0-1,0 0 1,-1 0 0,1 0-1,0 0 1,0 0-1,-1 0 1,1 0-1,0 0 1,0 0-1,0 0 1,-1 0-1,1 0 1,0 0-1,0 0 1,-1 0-1,1 0 1,0 0 0,0 0-1,0 1 1,-1-1-1,1 0-11,-3 1-27,-8 1-110,0 1 1,0 0-1,0 1 0,1 0 0,0 1 0,-5 3 137,12-6-4,0-1-1,0 1 0,-1 0 1,1-1-1,0 0 1,-1 0-1,1 0 0,-1 0 1,-1 0 4,4-1 5,0 0 1,0 0-1,-1 0 1,1 0-1,0 0 1,0 0-1,0 0 1,-1-1-1,1 1 1,0 0-1,0-1 1,0 1-1,0-1 1,0 1-1,0-1 0,0 1 1,0-1-1,0 0 1,0 0-1,0 1 1,0-1-1,0 0 1,1 0-1,-1 0 1,0 0-1,1 0 1,-1 0-1,0 0-5,0-3-1,-1 1 0,0 0 0,0 0-1,0 0 1,-1 0 0,1 0 0,-1 1 0,1-1 0,-1 1-1,0 0 1,0-1 0,0 1 0,0 0 0,0 1-1,-1-1 1,1 1 0,0-1 0,-1 1 0,1 0 0,-1 0-1,1 1 1,-2-1 1,-2 0 22,-1 1 1,1 0-1,0 1 0,-1-1 1,1 1-1,0 1 0,0-1 1,0 1-1,0 0 0,-6 3-22,-2 2 95,1 0 0,-1 1-1,1 0 1,1 1 0,-1 1-1,2 0 1,-1 1 0,-9 12-95,14-15 4,1 0 1,0 0-1,1 1 1,0 0 0,1 1-1,0-1 1,0 1-1,1 0 1,0 0-1,1 1 1,0-1 0,0 1-1,1 0 1,1 0-5,1-4-20,0 0-1,1 0 1,-1 0 0,2 0 0,-1 0 0,1 0-1,0 0 1,0 0 0,1-1 0,0 1 0,0-1-1,1 1 1,-1-1 0,1 0 0,1-1 20,2 5-4,0-1 1,1 0-1,0-1 1,1 0 0,0-1-1,0 1 1,1-2-1,8 6 4,-7-6 14,0-1 0,0 0 0,1-1 0,-1 0 0,1 0 0,0-1 0,0-1 0,1 0 0,-1-1 0,0 0 0,0-1 0,1 0 0,-1-1 0,0-1 0,1 1 0,-1-2 0,0 0 0,0 0 0,-1-1 0,1-1 0,-1 0 0,0 0 0,0-1 0,1-2-14,-3 2 80,0-1 1,-1-1-1,0 1 0,0-1 0,0-1 0,-1 1 1,-1-1-1,1-1 0,-1 1 0,-1-1 1,0 0-1,0 0 0,-1-1 0,-1 1 0,1-1 1,-2 0-1,1-2-80,3-25 248,-2-1 0,-2 1 0,-2 0 0,-1-15-248,0 26 44,-8-169 1465,-12-25-1509,19 190-5,1-23 5,1 56-11,1 0-1,-1-1 1,1 1-1,-1-1 1,1 1-1,-1-1 1,1 1-1,0-1 1,0 0 0,0 1 11,4 9-67,27 84 105,-5 2 0,3 36-38,3 11-23,33 138-111,14 57-175,-66-282-477,-2 1 0,-3 1 0,-3 0 0,-2 0 0,-3 18 786,-2-54-973,0-1-1,-2 1 1,-1-1 0,-4 14 973,0-18-1083</inkml:trace>
  <inkml:trace contextRef="#ctx0" brushRef="#br0" timeOffset="3.647">1766 9870 4224,'-1'-3'121,"-1"0"0,1-1 0,0 1 0,0-1 0,0 1 0,1-1 0,-1 1 0,1-1 0,0 1 0,0-1-1,0 0 1,0 1 0,1-1 0,-1 1 0,1-1 0,0 1 0,0-1 0,0 1 0,1-1 0,-1 1 0,1 0 0,2-3-121,16-32 304,-13 23-330,1 0-1,0 0 1,1 1-1,1 1 1,8-10 26,-15 20-6,0 0-1,0 0 1,0 0-1,0 1 1,0 0-1,1-1 1,0 1-1,-1 0 1,1 1 0,0-1-1,0 1 1,-1-1-1,1 1 1,0 0-1,1 1 1,-1-1-1,0 1 1,0 0-1,0 0 1,0 0 0,0 0-1,0 1 1,0-1-1,0 1 1,2 1 6,2 0-14,1 1 1,-1 1-1,-1-1 1,1 1-1,0 1 0,-1-1 1,0 1-1,0 1 1,0-1-1,-1 1 1,0 0-1,0 0 1,3 5 13,-2-1 14,0 0 1,-1 0 0,0 0 0,-1 1 0,0 0 0,-1 0-1,0 1 1,0-1 0,0 7-15,-3-12 14,0 1 0,-1 0 1,1 0-1,-1-1 0,-1 1 0,1 0 0,-1-1 0,0 1 1,-1 0-1,1-1 0,-1 1 0,-1-1 0,1 0 0,-1 0 1,0 0-1,-1 0 0,1 0 0,-1-1 0,0 1 0,0-1 1,-1 0-1,-2 2-14,-8 6-147,1-1 1,-2 0-1,1-1 0,-1-1 1,-1-1-1,0 0 0,-7 2 147,-23 9-538</inkml:trace>
  <inkml:trace contextRef="#ctx0" brushRef="#br0" timeOffset="3.647">1176 10095 2816,'0'-1'80,"0"1"0,0-1 0,1 0 1,-1 1-1,0-1 0,1 1 0,-1-1 0,1 1 1,-1-1-1,0 1 0,1-1 0,-1 1 0,1-1 0,0 1 1,-1-1-1,1 1 0,-1 0 0,1-1 0,0 1 0,0 0-80,16-8 490,-13 7-242,0-1-189,1 0 0,-1-1 0,0 1 0,0-1 0,0 0 0,0 0 0,0 0 0,-1-1-1,3-2-58,28-38 46,-14 16-19,13-15 340,41-51 358,-59 78-699,1-1-1,0 2 1,1 0-1,7-3-25,19-20-762,-39 34-255,-7 4-1500,0 0 1395,3 0 130</inkml:trace>
  <inkml:trace contextRef="#ctx0" brushRef="#br0" timeOffset="3.647">1430 9934 2816,'8'-2'233,"5"-1"194,0 0 0,0 0 0,0 2 0,9-1-427,-17 2 22,1 0 0,-1 1 0,0 0 0,0 0 0,0 0 0,0 0 0,0 1 0,-1 0 0,1 0 0,0 0 0,-1 0 0,1 1 0,-1 0-1,0 0 1,0 0 0,0 0 0,0 1 0,-1 0 0,1 0 0,-1 0 0,0 0 0,0 0 0,-1 0 0,1 1 0,-1-1 0,2 5-22,-4-7 66,1 1 0,-1-1 0,0 0 0,0 0 0,0 1 0,0-1 0,0 0 0,0 0 0,-1 1 0,1-1 0,-1 0 0,0 0 0,1 0 0,-1 0 0,0 0 1,0 0-1,-1 2-66,-2 1 65,1 0 0,-1-1 1,1 1-1,-1-1 0,0 0 0,-2 1-65,-3 3-80,-1-1-1,0 0 0,0 0 0,-1-1 0,0-1 0,-2 1 81,-40 14-1429</inkml:trace>
  <inkml:trace contextRef="#ctx0" brushRef="#br0" timeOffset="3.647">1981 9116 3712,'1'-10'280,"-1"4"-93,1 0 0,-1 0 0,1 0 0,0 1 0,1-1 0,-1 0 0,1 1-1,0-1 1,2-1-187,-4 7 21,1-1 0,-1 0 0,1 1 0,0-1-1,-1 1 1,1-1 0,0 1 0,0-1-1,-1 1 1,1-1 0,0 1 0,0 0 0,0 0-1,0-1 1,0 1 0,-1 0 0,1 0-1,0 0 1,0 0 0,0 0 0,0 0 0,0 0-1,0 0 1,-1 0 0,1 0 0,0 1-1,0-1-20,1 0-16,1 1-1,-1 0 0,0 0 1,0-1-1,1 1 0,-1 0 1,0 1-1,0-1 0,2 2 17,0 1 1,0 1 0,1 0 1,-2 1-1,1-1 0,-1 1 0,1 0 0,-2-1 0,2 4-1,6 12 12,19 37-40,-2 2 28,0 2-68,-2-3 93,-2 2-1,-3 0 0,4 32-24,32 190-1387,-41-196-242,-7-42 2</inkml:trace>
  <inkml:trace contextRef="#ctx0" brushRef="#br0" timeOffset="3.647">2663 9484 1408,'-6'-6'333,"-6"0"1835,9 5-2126,1 0-1,0 1 1,-1-1 0,1 1-1,-1 0 1,1 0 0,-1 0-1,1 0 1,0 0 0,-1 0-1,1 1 1,-1-1-1,1 1 1,0 0 0,-1 0-1,1 0 1,0 0 0,0 0-1,0 0 1,0 0 0,0 1-1,0-1 1,0 1-1,0 0 1,0-1 0,1 1-1,-1 0-41,-3 4 56,0 1 0,0-1 0,0 1 0,1 0-1,0 0 1,1 0 0,-2 5-56,1 2 37,1-1 0,0 1-1,0 0 1,2 0 0,0 0 0,0 0 0,2 0 0,0 0 0,0 0 0,1 0 0,1-1-1,0 3-36,0-8-4,0 1-1,1-1 1,0 0-1,0 0 1,0 0-1,1-1 1,0 1-1,1-1 1,2 2 4,0 0 36,2 0 0,-1 0 0,1-1 0,0 0 0,1 0 0,1-1-36,-7-4 100,0 0 0,0 0-1,1-1 1,-1 0 0,1 0-1,0-1 1,0 1-1,-1-1 1,1 0 0,0-1-1,0 1 1,5-1-100,-8-1 76,0 1-1,0-1 1,1 1 0,-1-1 0,0 0-1,0 0 1,0 0 0,-1-1 0,1 1-1,0-1 1,0 1 0,-1-1-1,1 0 1,-1 0 0,1 0 0,-1-1-1,0 1 1,0 0 0,0-1 0,0 0-1,0 1 1,-1-1 0,1 0 0,-1 0-76,2-5 71,0 0 0,-1 0 1,-1 1-1,1-1 0,-1 0 1,-1 0-1,0 0 0,0 0 1,0 0-1,-1 0 0,0 0 1,-1-1-72,-2-12 205,-1 0 0,0 0 1,-9-17-206,8 23-292,0 1-1,-2 0 1,1 0 0,-2 1 0,0 0 0,0 0 0,-1 1-1,-4-3 293,9 10-195,-1-1 0,0 1-1,0 0 1,0 1 0,-1-1-1,0 1 1,0 1-1,0-1 1,0 1 0,0 0-1,-1 1 1,1 0 0,-1 0-1,0 1 1,1 0 0,-1 0-1,-2 0 196,7 1-225,-1 1-1,1-1 1,0 0-1,0 1 1,0 0-1,0-1 1,0 2 225,-16 8-1851</inkml:trace>
  <inkml:trace contextRef="#ctx0" brushRef="#br0" timeOffset="3.647">2650 9651 2816,'3'-1'115,"-1"1"0,1-1 0,0 1 0,-1-1 0,1 0 0,0 0 0,-1 0 0,1 0 0,-1-1 0,0 1 0,1-1 0,-1 1 0,0-1-1,0 0 1,1-1-115,6-6-87,0-1 0,5-7 87,-9 12 34,15-20-20,5-5 121,7-15-135,-26 37-17,0-1 0,0 1 0,1 1 0,0-1 0,1 1 0,-1 0 0,1 1 0,1 0 0,-1 0 0,10-4 17,-18 10 7,1 0 1,-1 0 0,0 0 0,1 0-1,-1 0 1,0 0 0,1 0 0,-1 0 0,1 0-1,-1 1 1,0-1 0,1 0 0,-1 0-1,0 0 1,1 1 0,-1-1 0,0 0-1,0 0 1,1 1 0,-1-1 0,0 0 0,0 0-1,1 1 1,-1-1 0,0 0 0,0 1-1,0-1 1,0 1 0,1-1 0,-1 0-8,5 12 193,-5-11-166,2 5 43,-1 1 1,0 0-1,0 0 1,0 0 0,-1 5-71,3 21 36,-1-22-20,5 26-6,-6-35-9,-1 0 0,1 0-1,0-1 1,-1 1 0,1 0-1,0-1 1,0 1 0,0-1-1,0 1 1,0-1 0,1 0-1,-1 1 1,0-1 0,1 0-1,-1 0 1,1 0 0,0 1-1,-1-2 3,1 0 0,-1 0 1,0 0-1,0 0 1,0 0-1,0-1 1,0 1-1,0 0 1,0-1-1,0 1 1,0 0-1,1-1 0,-2 0 1,1 1-1,0-1 1,0 1-1,0-1 1,0 0-1,0 0 1,0 0-1,-1 1 1,1-1-1,0 0 1,-1 0-1,1-1-3,18-25 68,-13 11 310,-1 1-1,0-1 1,2-14-378,4-11 1182,-7 26-561,-1 0 0,0-1 0,-1-6-621,0 11 131,3-16 49,-2 18-254,-3 9 70,0 0 1,0-1 0,0 1 0,1 0 0,-1 0 0,0 0 0,0 0 0,0 0 0,0 0 0,0 0 0,0 0 0,0 0 0,0 0 0,0 0 0,0 0 0,0 0 0,0 0 0,0 0 0,0 0 0,0 0 0,0-1 0,0 1 0,1 0 0,-1 0 0,0 0 0,0 0 0,0 0 0,0 0 0,0 0 0,0 0 0,0 0 0,0 0 0,0 0 0,0 0 0,0 0 0,1 0 0,-1 0 0,0 0 0,0 0 0,0 0 0,0 1 0,0-1 0,0 0-1,0 0 1,0 0 0,0 0 0,0 0 0,0 0 0,0 0 0,0 0 0,0 0 0,0 0 0,1 0 0,-1 0 0,0 0 0,0 0 0,0 0 0,0 0 0,0 1 0,0-1 0,0 0 0,0 0 0,0 0 3,7 16-18,-1 1 0,0 0-1,2 14 19,6 16-68,27 63 7,5-2 0,19 26 61,-29-55 66,-3 2 1,6 35-67,-19-52 23,-3 0 0,3 36-23,-14-57-45,-1-1 0,-2 1 0,-3 0 1,-2 22 44,0-43 30,-1-2 0,-1 1 0,-1 0 0,0-1 1,-2 0-1,0 0 0,-1 0 0,-1-1 0,-5 5-30,8-13 56,-1-1-1,0 0 0,0 0 1,-1-1-1,-1 0 0,1 0 1,-1-1-1,-1 0 1,0-1-1,0 0 0,0 0 1,-1-1-1,0-1 0,0 0 1,0 0-1,-9 2-55,6-4 155,-1 0 1,0 0-1,1-2 1,-1 0-1,0 0 1,0-2-1,0 0 0,0 0 1,0-1-1,1-1 1,-1-1-1,1 0 1,0 0-1,0-2 0,0 0 1,1 0-1,0-1 1,0-1-1,0 0 0,1-1 1,1 0-1,-1-1 1,2 0-1,-1-1 1,1 0-1,1-1 0,0 0 1,1 0-1,0-1 1,1 0-1,0 0 1,1-1-1,0 0 0,2 0 1,-2-7-156,1-2-66,1 1-1,2-1 1,0 0 0,1 0-1,1 0 1,2 0 0,0 0-1,1 0 1,2 1 0,0-1 66,4-8-236,1 0 1,1 1 0,2 0 0,1 1 0,1 0 0,2 1 0,2 0 235,21-27-937,2 1 1,2 3 0,32-27 936,23-13-3655,44-28 3655,51-30-3920</inkml:trace>
  <inkml:trace contextRef="#ctx0" brushRef="#br0" timeOffset="3.647">3400 8721 1056,'5'5'343,"-4"-4"-263,0 1 0,0-1 0,1 1-1,-1-1 1,1 0 0,-1 0 0,1 0 0,0 0 0,-1 0 0,1 0 0,0 0 0,-1-1 0,1 1 0,0-1 0,0 1-1,0-1 1,0 0 0,0 1 0,1-1-80,10 0 125,0 0 1,0 0-1,0-1 0,0-1 0,0 0 0,0-1 1,0-1-1,-1 0 0,4-2-125,25-10 554,-1-3 0,5-4-554,110-59 752,-103 55-719,-2-2-1,-1-3 1,-2-2 0,-1-1 0,-2-3-1,-2-2 1,33-39-33,-5 0 516,36-56-516,-72 87 226,-3-1 1,-2-2-1,17-42-226,-22 38 338,-3 0 0,-3-2 0,-2 0 0,-3-1 0,0-16-338,1-33 159,-5 0 1,-5-1-1,-4 1 0,-5-1 0,-5 1 0,-11-42-159,-18-38 485,-7 3 1,-19-30-486,-69-139 698,108 294-580,-3 2-1,-2 1 0,-2 2 1,-6-3-118,-159-199 463,168 219-452,-22-26 169,-56-51-180,76 84 39,-1 2 0,-1 1 0,-2 2 0,-18-10-39,43 29-18,0 0 0,-1 0 0,0 1 0,0 1 0,0 0-1,0 0 1,0 1 0,-1 1 0,0 0 0,-5 1 18,0-1-72,16 1 63,0 1 0,0-1 0,1 1 0,-1 0 0,0 0 0,0 0 0,1 0 0,-1 0 1,0 0-1,0 0 0,0 1 0,1-1 0,-1 0 0,0 1 0,1 0 0,-1-1 0,0 1 0,1 0 0,-1 0 0,-1 1 9,3-2-266,0 0-33,0 0-320,0 0-101,0 0-901,-1 1 1429,1-1 1,0 0-1,0 0 0,-1 0 0,1 1 1,0-1-1,0 0 0,-1 0 0,1 0 0,0 0 1,-1 0-1,1 0 0,0 0 0,-1 0 1,1 1-1,0-1 0,0 0 0,-1 0 1,1 0-1,0-1 0,-1 1 0,1 0 1,0 0-1,-1 0 0,1 0 0,0 0 1,0 0-1,-1 0 0,1 0 0,0-1 1,-1 1 191,0 0-456,-6-1-1117</inkml:trace>
  <inkml:trace contextRef="#ctx0" brushRef="#br0" timeOffset="3.647">3546 4776 3072,'-23'-2'1626,"19"1"-1542,1 1 0,-1-1 0,1 1 0,0 0 0,-1 0 0,1 0 0,-1 0 0,1 1 0,-1 0 0,1-1 0,0 1 0,-1 0 0,1 0 0,0 1 0,0-1 0,-3 3-84,-3 2 117,0 1-1,0 1 1,1 0-1,0 0 1,0 0-1,-5 9-116,-60 90 761,17-21-973,42-70-241,2-4-1168</inkml:trace>
  <inkml:trace contextRef="#ctx0" brushRef="#br0" timeOffset="3.647">3503 4737 5056,'13'-22'1888,"8"30"-1472,4-16-128,-7 0 288,9 8-384,6-3 0,10 3-128,10 0-64,7-8 32,-1 5-2304,-2-13 1248,-1-3-2048</inkml:trace>
  <inkml:trace contextRef="#ctx0" brushRef="#br0" timeOffset="3.647">887 3007 3072,'0'-2'105,"-1"0"0,0 0 0,0 1 0,0-1 0,0 0 0,0 1 0,0-1 0,0 0 0,0 1 0,-1-1 0,1 1 0,-1 0 0,0-1-105,1 1 99,0 0-1,0-1 1,0 1-1,1 0 1,-1 0-1,1-1 1,-1 1-1,1 0 1,-1-1-1,1 1 1,0 0-1,-1-1 1,1 1-1,0 0 1,0-2-99,0 2 21,0 0-1,0 0 1,0 1 0,0-1-1,0 0 1,0 0 0,0 0-1,0 1 1,0-1 0,0 0 0,0 0-1,1 0 1,-1 1 0,0-1-1,1 0 1,-1 0 0,1 1 0,-1-1-1,0 0 1,1 1 0,0-1-1,-1 0 1,1 1 0,-1-1-1,1 1 1,0-1-21,0 1-16,1 0 0,0 0 0,0 0 0,0 0 1,0 1-1,-1-1 0,1 0 0,0 1 0,0-1 0,-1 1 0,1 0 0,0-1 0,-1 1 0,1 0 0,-1 0 0,1 0 1,-1 0-1,1 0 0,-1 1 0,2 0 16,28 31 22,-26-28-35,18 24-43,0 2 1,14 27 55,6 10 41,86 110-702,-86-123-560</inkml:trace>
  <inkml:trace contextRef="#ctx0" brushRef="#br0" timeOffset="3.647">754 3026 3904,'-8'0'1440,"8"0"-1120,0 0-96,0 0 256,8-3-320,1-5 0,4 0-96,3-7-192,11-4 64,3-5-256,4-11 192,5-3-864,8-6 544,0-7-1408,6 9 1024,-7 4-320</inkml:trace>
  <inkml:trace contextRef="#ctx0" brushRef="#br0" timeOffset="3.647">1090 3214 2720,'-8'3'1024,"11"-3"-800,2 0-64,-5 0 416,9-3-352,4-8 128,4-8-224,12-5-64,11-10-32,3-1-1312</inkml:trace>
  <inkml:trace contextRef="#ctx0" brushRef="#br0" timeOffset="3.647">1857 2663 2080,'-3'-6'231,"1"0"-49,-1 1 0,0 1-1,1-1 1,-2 0 0,1 1 0,-2-2-182,5 5 35,-1 0-1,0 0 1,0 1 0,0-1 0,0 0-1,0 1 1,0-1 0,0 0 0,0 1-1,0 0 1,0-1 0,0 1 0,0-1 0,0 1-1,0 0 1,0 0 0,0 0 0,-1 0-1,1 0 1,0 0 0,0 0 0,0 0-1,0 0 1,0 0 0,-1 0 0,1 1 0,0-1-1,0 1 1,0-1 0,0 0 0,0 1-1,0 0 1,-1 0-35,-2 2 16,0 1-1,0-1 1,0 1 0,0 0-1,1 0 1,-1 0-1,1 1 1,0-1 0,1 1-1,-1 0 1,0 1-16,-3 8 97,0 1 1,1-1-1,-1 6-97,1-2 12,1 0 0,1 0-1,1 1 1,1-1 0,0 0-1,1 1 1,1-1 0,3 18-12,-2-28 1,0 0 0,0 1 0,1-1 1,0 0-1,0 0 0,1 0 1,0 0-1,1-1 0,1 2-1,-3-4 0,2 0 0,-1 0 1,1-1-1,-1 1 0,1-1 0,1 0 0,-1-1 0,0 1 0,1-1 0,0 0 1,0 0-1,0-1 0,0 1 0,2-1 40,0 0 0,0 0-1,0-1 1,0 0 0,0 0 0,0-1 0,0 0 0,0 0-1,0-1 1,0 0 0,0 0 0,0-1 0,0 0-1,-1 0 1,1-1 0,2-1-40,-2 0 73,1-1-1,0 0 0,-1 0 1,0-1-1,0 0 1,-1 0-1,1-1 0,-1 0 1,-1 0-1,0-1 1,0 0-1,0 0 0,1-2-72,-5 4 97,1 0-1,-1 1 1,0-1-1,-1 0 0,1 0 1,-1 0-1,0 0 1,-1 0-1,1-1 0,-1 1 1,0 0-1,-1 0 0,0 0 1,0 0-1,0 0 1,-1-4-97,-3-7 91,-1 0 1,-1 0-1,0 1 1,-1 0-1,-3-4-91,0 2-54,0 0-1,-1 1 1,-1 0-1,-1 1 0,0 0 1,-14-10 54,21 20-272,0 0 1,0 1-1,-1 0 1,0 0-1,0 0 1,0 1-1,0 0 1,-1 1-1,1 0 1,-1 0-1,0 1 1,0 0-1,0 0 1,0 1-1,0 1 1,-8-1 271,-14 5-2139</inkml:trace>
  <inkml:trace contextRef="#ctx0" brushRef="#br0" timeOffset="3.647">2314 2249 2720,'1'-2'1125,"-6"4"-773,4-2 96,5 8-112,-3-2-312,0-1-1,0 1 1,-1 0 0,0 0-1,0 0 1,-1 0-1,1-1 1,-2 6-24,-2 24 78,4 3-79,2-1 0,2 0 0,5 23 1,-5-40 2,1-1 0,1 0 0,1 0 0,0-1 0,1 0 0,2 0 0,6 10-2,-14-25-1,-1-1 1,0 0 0,1 1-1,0-1 1,0 0 0,0 0-1,0 0 1,0-1 0,0 1 0,0 0-1,0-1 1,1 1 0,-1-1-1,0 0 1,1 0 0,-1 0 0,1 0-1,0 0 1,-1 0 0,1-1-1,0 0 1,-1 1 0,1-1 0,0 0-1,0 0 1,-1 0 0,1-1-1,0 1 1,-1-1 0,1 1 0,0-1-1,-1 0 1,1 0 0,-1 0-1,1 0 1,-1-1 0,2 0 0,-1-1 15,1 0-1,-1 0 1,0-1 0,1 1-1,-2-1 1,1 0 0,0 0-1,-1 0 1,0 0 0,0-1-1,0 1 1,0-1 0,-1 1-1,1-4-14,2-6 88,-1-1-1,-1 0 0,0 0 0,-1 0-87,1-76 749,2-24 145,-4 113-897,0-1 0,1 1 0,-1 0 0,1 0 0,-1-1 0,1 1 0,0 0-1,0 0 1,0 0 0,0 0 0,0 0 0,0 0 0,1-1 3,-2 3-3,1 0 0,-1-1 0,0 1 0,1-1 0,-1 1 0,1 0 0,-1 0 1,1-1-1,0 1 0,-1 0 0,1 0 0,-1-1 0,1 1 0,-1 0 0,1 0 0,-1 0 0,1 0 0,0 0 0,-1 0 0,1 0 3,0 0-2,1 1-1,-1-1 1,0 0-1,0 1 1,0-1 0,1 1-1,-1 0 1,0-1-1,0 1 1,0 0 0,0 0-1,1 0 3,11 13-39,0-1 0,-1 2 0,10 13 39,-11-13-44,0 0 0,1-1 0,1-1 0,1 1 44,-6-6-56,-5-5 48,0 0 0,1 0-1,-1-1 1,1 1 0,1 0 8,-4-2-7,0-1 0,0 1-1,0-1 1,0 1 0,0-1 0,1 0-1,-1 0 1,0 1 0,0-1 0,0 0-1,0 0 1,1 0 0,-1 0 0,0 0-1,0-1 1,0 1 0,0 0 0,0 0 0,1-1-1,-1 1 1,0-1 0,0 1 7,6-5 20,0 0-1,-1 0 1,1 0 0,-1 0 0,-1-1 0,1 0-1,-1 0 1,0-1 0,0 0 0,-1 0 0,4-6-20,1-5 42,-1 0 1,0-1 0,-1 0 0,0-4-43,2-17 710,-5 24-184,0 0 0,1 0 0,1-1-526,-6 16-9,1 0 0,0-1 0,-1 1 0,1 0 0,0 0 0,0-1 0,-1 1 0,1 0 0,0 0 0,0 0 0,0 0 0,1 0 9,-2 1-9,1-1 1,-1 1-1,1 0 0,0-1 1,-1 1-1,1 0 0,-1 0 1,1 0-1,-1 0 1,1 0-1,0 0 0,-1-1 1,1 1-1,0 1 0,-1-1 1,1 0-1,-1 0 0,1 0 1,0 0-1,-1 0 9,3 2-37,0-1 1,0 1-1,0 0 0,-1 0 0,1 0 0,0 0 1,-1 0-1,2 3 37,11 8 26,-3-5-21,0-1 1,1 0 0,0 0 0,9 1-6,-15-5 25,0-1 0,0 0 1,0 0-1,0-1 0,1 0 0,-1 0 1,1-1-1,-1 0 0,7 0-25,-10-1 27,0 0-1,-1 0 1,1 0-1,0-1 1,-1 1-1,1-1 1,-1 0-1,0 0 0,1 0 1,-1 0-1,0 0-26,34-33-121,-4 5-182,-19 19 390,-3 4-28,-1-1 0,-1 0 0,6-6-59,-12 11 13,0 0 0,0-1-1,-1 0 1,1 1 0,-1-1-1,0 0 1,0 0 0,0 0-1,-1-1 1,0 1-1,1 0 1,-1-2-13,0-4 30,0-1 0,0 1 0,-1-1 0,-1 1 0,0-1 0,0 1 0,-1 0 0,0-1 0,-1 1 1,0 0-1,-2-3-30,-7-16 23,-2 0 0,-1 1 0,-2-3-23,11 22 4,0 0-1,0 1 1,0-1-1,-1 1 1,0 0-1,-5-4-3,9 10-9,1 0-1,-1 0 1,1 0 0,-1 1-1,1-1 1,-1 0 0,0 1 0,0 0-1,0 0 1,0 0 0,0 0-1,0 0 1,0 1 0,0-1-1,0 1 1,-1 0 0,1 0-1,0 0 1,0 0 0,0 0-1,0 1 1,0 0 0,0-1-1,-2 2 10,0 0-24,0 1 1,0 0-1,0 0 0,0 0 0,1 1 0,-1-1 0,1 1 0,0 0 0,0 1 1,1-1-1,-2 2 24,1 0-14,0 0 0,0 0-1,0 0 1,1 0 0,0 1 0,1-1 0,-1 1 0,1 0 0,0 0 14,2-5 0,0-1 1,-1 1-1,1-1 1,0 1-1,0-1 1,0 1-1,0-1 1,0 1-1,0-1 1,0 1-1,1-1 0,-1 1 1,1-1-1,-1 1 1,1-1-1,-1 1 1,1-1-1,0 0 1,-1 1-1,1-1 0,0 0 1,0 0-1,0 0 1,0 1-1,0-1 1,1 0-1,-1 0 1,0-1-1,0 1 0,1 0 1,-1 0-1,0 0 1,1-1-1,-1 1 1,1-1-1,-1 1 0,7 1 6,0-1 0,0 0 0,0 0 0,0 0 0,0-1 0,3 0-6,-4-1 7,1 1-23,19 0 36,1 0 1,-1 2-1,0 1 0,0 1 0,16 4-20,-38-6 4,0 0-1,0 0 1,-1 0 0,1 0 0,0 1-1,-1 0 1,0 0 0,1 0-1,-1 1 1,0-1 0,-1 1-1,1 0 1,-1 0 0,1 0 0,-1 0-1,-1 1 1,1-1 0,0 1-1,-1 0 1,0 0 0,0-1 0,-1 2-1,1-1 1,-1 0 0,0 0-1,-1 0 1,1 0 0,-1 1-1,0-1 1,0 0 0,-1 1 0,1-1-1,-1 0 1,0 0 0,-1 0-1,1 1-3,-4 5 37,-1 1 0,0-1-1,0 0 1,-1 0-1,0-1 1,-1 0-1,-3 3-36,-14 14-821,-25 20 821,41-38-874,-1-1 1,0-1-1,-1 1 1,1-2-1,-3 2 874,12-8-147,0 1 0,0-1 0,0 1-1,0-1 1,0 0 0,0 1 0,0-1 0,0 0-1,0 0 1,0 0 0,0 0 0,0 0 0,-1 0-1,1 0 1,0 0 147,0 0-85,1-1-1,-1 1 0,1 0 1,-1-1-1,1 1 0,-1 0 1,1-1-1,0 1 1,-1-1-1,1 1 0,-1-1 1,1 1-1,0-1 0,0 1 1,-1-1-1,1 0 1,0 1-1,0-1 86</inkml:trace>
  <inkml:trace contextRef="#ctx0" brushRef="#br0" timeOffset="3.647">4269 1276 2400,'0'0'25,"0"0"0,0 0 1,0-1-1,0 1 0,0 0 1,0 0-1,-1 0 0,1 0 0,0 0 1,0-1-1,0 1 0,0 0 0,0 0 1,0 0-1,-1 0 0,1 0 0,0 0 1,0-1-1,0 1 0,0 0 0,-1 0 1,1 0-1,0 0 0,0 0 0,0 0 1,-1 0-1,1 0 0,0 0 1,0 0-1,0 0 0,-1 0 0,1 0 1,0 0-1,0 0 0,0 0 0,0 0 1,-1 0-1,1 0 0,0 0 0,0 1 1,0-1-1,-1 0-25,-9 9 662,-14 20-117,17-19-456,-101 127 619,84-105-563,12-17-125,2 0 0,0 1-1,0 1-19,7-12-4,0 1-1,1-1 1,0 0-1,0 1 1,0 0 0,1-1-1,0 1 1,0 0-1,0 0 1,1 0-1,0 0 1,0 0 4,0-5-3,0 0-1,1 0 1,-1 0 0,0 0 0,0 0 0,1 0-1,-1 0 1,1 1 0,-1-1 0,1 0-1,-1 0 1,1 0 0,0-1 0,-1 1 0,1 0-1,0 0 1,0 0 0,0 0 0,0-1 0,0 1-1,0 0 1,0-1 0,0 1 0,0-1 3,1 1-8,0 0 1,1 0 0,-1-1 0,0 1-1,0-1 1,1 0 0,-1 0-1,0 0 1,1 0 0,-1 0-1,0 0 1,2-1 7,-1 1-1,0-1 0,0 0-1,0 0 1,1 0 0,-1-1-1,0 1 1,-1-1 0,1 1-1,0-1 2,-1 1 9,-1 0 0,0 0 0,0 0 0,0 0-1,0 0 1,0 0 0,0 0 0,0-1 0,0 1-1,0 0 1,0-1 0,-1 1 0,1 0 0,0-1 0,-1 1-1,0-1 1,1 0-9,-1 0 30,0 0 0,-1 1-1,1-1 1,-1 0 0,1 1 0,-1-1-1,0 0 1,1 1 0,-1-1 0,0 1-1,0-1 1,0 1 0,0 0-1,-1-1 1,1 1 0,0 0 0,0 0-1,-1 0 1,1 0-30,-30-22 750,28 21-700,-7-4 161,-1 1 0,1 0-1,-1 1 1,-5-2-211,-7-2 149,-13-2-53,30 9-108,-1 0-1,1-1 0,0 1 0,0-2 0,0 1 13,6 2-7,-1-1 1,1 1-1,0 0 0,-1-1 0,1 1 0,0 0 0,-1-1 0,1 1 0,0-1 0,-1 1 0,1-1 0,0 1 0,0 0 0,-1-1 1,1 1-1,0-1 0,0 1 0,0-1 0,0 1 0,0-1 0,0 1 0,0-1 0,0 1 0,0-1 0,0 0 0,0 1 0,0-1 0,0 1 1,0-1-1,0 1 0,1-1 0,-1 1 0,0 0 0,0-1 7,9-15-143,-2 7 109,1 0 0,0 0 0,1 1 0,-1 1 0,1-1 0,1 1 0,0 1 0,0 0 0,0 0 0,0 1 0,5-2 34,-13 6-2,1 0 0,-1 1-1,1-1 1,-1 0-1,1 1 1,-1-1 0,1 1-1,-1 0 1,1 0-1,-1 0 1,1 0 0,-1 0-1,1 1 1,-1-1-1,1 1 1,-1-1 0,1 1-1,-1 0 1,0 0 2,1 1-6,0 0 0,0 0 1,0 0-1,0 0 0,-1 1 0,1-1 1,-1 1-1,0-1 0,0 1 0,0 0 1,0 0-1,1 2 6,3 8 2,0 1-1,-1 0 1,-1 0-1,0 1 1,1 12-2,27 178-153,-16-86 284,-8-63-74,-5-24-117,2 0 1,1-1 0,2 1-1,10 26 60,-16-53 8,0 1 0,1-1 0,0 1 0,0-1 1,0 0-1,0 0 0,1-1 0,2 3-8,-4-5 8,-1-1 0,1 0 0,-1 0 0,1 0 0,-1 0 0,1 0 0,-1 0 0,1-1 0,0 1 0,0 0 1,-1-1-1,1 0 0,0 1 0,0-1 0,0 0 0,-1 0 0,1 0 0,0 0 0,0 0 0,0 0 0,-1 0 0,1-1 0,0 1 0,0-1 1,-1 1-1,1-1 0,0 0 0,-1 0 0,2 0-8,10-7 1,-1 1 0,-1-2 0,1 0 1,-1 0-1,-1-1 0,0 0 0,0-1 0,-1 0 0,5-7-1,-11 13 12,-1 1-1,0-1 0,0 1 0,0-1 0,0 0 0,-1 0 0,1 0 0,-1 0 0,-1 0 0,1-3-11,-1 6 3,0 0-1,1 1 1,-1-1-1,-1 0 1,1 1-1,0-1 1,0 1 0,-1-1-1,1 0 1,-1 1-1,1-1 1,-1 1-1,0-1 1,1 1-1,-1-1 1,0 1-1,0-1 1,0 1 0,0 0-1,0 0 1,0 0-1,-1-1 1,1 1-1,0 0 1,-1 0-1,1 1 1,-1-1-1,1 0 1,-1 0 0,1 1-1,-1-1 1,1 1-1,-1-1 1,0 1-3,-4-1 6,1 0 0,-1 1-1,0 0 1,0 0 0,1 0 0,-1 1 0,0 0 0,1 0 0,-1 0 0,1 1 0,-1 0-6,-13 5 74,0 1 1,-9 6-75,-22 9 138,30-15-18,12-4-48,0-1 0,0 0 0,-1-1 0,1 0 0,-5 0-72,13-2 2,-1 1 1,1-1 0,-1 0 0,1 0-1,0 0 1,-1 0 0,1 0 0,-1 0-1,1 0 1,-1-1 0,1 1-1,-1 0 1,1 0 0,-1 0 0,1 0-1,-1-1 1,1 1 0,-1 0-1,1 0 1,0-1 0,-1 1 0,1 0-1,0-1 1,-1 1 0,1 0-1,0-1 1,-1 1 0,1-1 0,0 1-1,0 0 1,-1-1 0,1 1-1,0-1 1,0 1 0,0-1 0,0 1-1,0-1 1,-1 1 0,1-1 0,0 1-1,0-1 1,0 1 0,0-1-1,0 1 1,1-1 0,-1 1 0,0 0-1,0-1 1,0 1 0,0-1-1,0 1 1,1-1 0,-1 1 0,0-1-3,2-5 4,0 0 1,1 1-1,-1-1 1,3-2-5,19-34-835,2 2-1,2 0 0,20-20 836,23-23-3066</inkml:trace>
  <inkml:trace contextRef="#ctx0" brushRef="#br0" timeOffset="3.647">2857 2919 2240,'21'-56'1344,"-8"31"1904,-7 17-2998,0 9-81,5 15-26,-7-9-145,53 88-1412,5 20 1414,-40-72-2010</inkml:trace>
  <inkml:trace contextRef="#ctx0" brushRef="#br0" timeOffset="3.647">2542 3295 2400,'-1'-1'54,"0"0"-1,0 0 1,1 0 0,-1 0-1,0 0 1,1-1 0,-1 1-1,1 0 1,-1 0 0,1 0-1,0-1 1,-1 1 0,1 0-1,0 0 1,0-1 0,0 1 0,0 0-1,0-1-53,1 1 44,0 0-1,-1-1 1,1 1-1,0 0 0,0 0 1,0 0-1,-1 1 1,1-1-1,0 0 1,0 0-1,1 0 1,-1 1-1,0-1 1,0 0-1,0 1 1,0-1-1,1 1 0,-1 0 1,1-1-44,17-7 342,-1-1 1,0-1-1,9-6-342,17-11 114,119-68-364,-121 67-220,-1-1 1,26-27 469,-20 12 517,21-27-517,-49 50 550,-13 12-399,0 1 0,1 0 0,0 0 0,1 1 0,0 0 0,0 1 0,1-1 0,-1 2 0,3-2-151,-10 7-1,0 0 0,0-1-1,0 1 1,0 0 0,0 0-1,0 0 1,0 0-1,0 0 1,0 0 0,1 0-1,-1 0 1,0 0-1,0 0 1,0 1 0,0-1-1,0 0 1,0 1-1,0-1 1,0 1 0,0-1-1,0 1 1,0 0-1,0-1 1,0 1 0,-1 0-1,1-1 1,0 1 0,0 0-1,-1 0 1,1 0-1,-1 0 1,1 0 0,0 1 1,3 5 2,0 1 0,0-1 1,-1 1-1,1 4-2,1 1 4,16 34 9,-5-11-387,-2 0-1,2 11 375,-15-45 107,0-7-208,6-16 108,1-1 0,1 1 1,1 0-1,1 1 0,1 0 1,1 1-1,0 1 0,3-2-7,-14 18 3,0 0 0,0 0-1,1 0 1,-1 0 0,1 0-1,-1 1 1,1-1-1,0 1 1,0 0 0,-1 0-1,1-1 1,0 2-1,0-1 1,0 0 0,0 1-1,3-1-2,4 1-10,0 0 0,1 1-1,-1 0 1,4 1 10,26 2-65,-24-5 57,1 0-1,0-1 1,-1-1-1,1-1 0,-1 0 1,0-1-1,0 0 1,0-2-1,-1 0 0,0 0 1,0-2-1,-1 0 0,6-5 9,-16 11 12,1-1-1,-1 0 0,0 0 0,0 0 0,-1 0 0,1-1 0,-1 1 0,0-1 0,0 0 1,0 0-1,-1 0 0,0-1 0,0 1 0,0 0 0,0-6-11,-1 7 8,0 0-1,-1 0 1,0-1-1,0 1 1,0 0-1,0 0 1,-1-1 0,0 1-1,0 0 1,0 0-1,0 0 1,0 0-1,-1 0 1,0 0-1,0 1 1,0-1 0,0 0-1,-1 1 1,1 0-1,-1-1 1,-2-1-8,4 4 5,0 0 0,1 0 0,-1 1 0,0-1 0,0 0 0,0 1 0,0-1 1,0 0-1,0 1 0,0-1 0,0 1 0,0-1 0,0 1 0,0 0 0,0-1 0,0 1 0,0 0 1,0 0-1,0 0 0,0 0 0,0 0 0,0 0 0,0 0 0,-2 0-5,2 1 18,-1 0 0,1-1 1,0 1-1,-1 0 0,1 0 0,0 0 0,0 0 0,-1 0 1,1 1-1,0-1 0,0 0 0,0 0 0,0 1 0,1-1 0,-2 1-18,-2 6 86,1 1-1,-1-1 0,2 1 1,-1 0-1,-1 6-85,3-8 2,0 0 0,1 0 0,-1 0 0,1 0 1,0 1-1,1-1 0,0 0 0,0 0 0,1 0 0,-1 0 0,3 4-2,-3-7-39,1 0 0,0-1 0,-1 1 0,1-1-1,0 1 1,1-1 0,-1 0 0,0 0 0,1 0 0,0 0 0,0 0 0,0-1 0,0 1 0,0-1 0,0 0-1,1 0 1,-1 0 0,1 0 0,-1-1 0,1 1 0,0-1 0,0 0 39,3 0-116,0 0 0,0-1 1,1 1-1,0-1 116,-8 0-1</inkml:trace>
  <inkml:trace contextRef="#ctx0" brushRef="#br0" timeOffset="3.647">1870 3945 3968,'-23'-4'1472,"23"4"-1120,0-3-128,0 3 384,10 0-384,-2-5 64,5 2-192,4-8-192,5-5 32,9-3 32,2-3 32,2-2-288,3-3 160,10 0-1152</inkml:trace>
  <inkml:trace contextRef="#ctx0" brushRef="#br0" timeOffset="3.647">2008 3949 3904,'0'0'1440,"3"4"-1120,-3-8-96,0 4 320,13 4-352,-3 0-96,-2 4-32,1-1-224,4 5 96,0 7 96,-1 4 0,1 4-96,5 0 32,2 0 32,3-2 0,-1 3-1216,-1-1 672,1 3-1664</inkml:trace>
  <inkml:trace contextRef="#ctx0" brushRef="#br0" timeOffset="3.647">3019 3887 1472,'0'-2'96,"0"1"-1,-1-1 1,1 0-1,-1 0 1,1 1-1,-1-1 1,0 0 0,0 1-1,0-1 1,0 1-1,0-1 1,0 1-1,0-1 1,0 1 0,-1 0-1,1-1 1,-1 1-1,1 0 1,-1 0-1,1 0 1,-1 0 0,1 0-1,-1 1 1,0-1-1,1 0 1,-1 1 0,0-1-1,0 1-95,-5-2 163,0 0 1,0 1-1,0 0 0,0 0 0,0 0 0,0 1 1,0 0-164,-20 3 218,0 0 1,1 2-1,0 1 1,0 1 0,0 1-1,1 1 1,-19 10-219,30-12 14,1 1 1,0 0-1,0 1 0,1 1 1,0 0-1,-10 11-14,17-16-8,0 0-1,0 0 0,1 1 1,0 0-1,0 0 1,0 0-1,1 0 1,0 0-1,0 1 0,1-1 1,0 1-1,0 0 1,0 0-1,1 0 0,-1 7 9,2-12-5,0 1-1,0-1 0,1 0 1,-1 1-1,1-1 0,-1 1 1,1-1-1,0 0 0,0 0 1,0 1-1,0-1 0,0 0 1,0 0-1,1 0 0,-1 0 1,0 0-1,1 0 0,0-1 1,0 1-1,-1 0 0,1-1 1,0 0-1,0 1 0,0-1 1,0 0-1,1 0 0,-1 0 1,0 0-1,0 0 0,1-1 1,-1 1-1,3 0 6,0 0-20,1-1 1,0 1-1,-1-1 0,1 0 1,0 0-1,0-1 0,-1 0 1,1 0-1,0 0 0,-1-1 1,1 1-1,-1-1 0,5-3 20,-1 0 0,0-1 1,0 0-1,-1 0 0,1-1 1,-1 0-1,-1-1 0,1 1 1,-1-1-1,-1-1 0,3-3 0,-1-1 47,0 0 0,-1 0 0,-1-1-1,0 0 1,-1 0 0,-1 0 0,1-3-47,21-86 1402,-26 103-1406,0-1-1,0 1 0,1-1 0,-1 1 0,0-1 0,0 1 1,0-1-1,1 1 0,-1-1 0,0 1 0,1 0 1,-1-1-1,0 1 0,1 0 0,-1-1 0,0 1 0,1 0 1,-1-1-1,0 1 0,1 0 0,-1 0 0,1-1 1,-1 1-1,1 0 0,-1 0 0,1 0 0,0 0 5,0 0 0,1 0-1,-1 0 1,1 0-1,-1 0 0,1 0 1,-1 0-1,0 1 1,1-1-1,-1 1 1,1-1 0,6 4 15,1 0 0,-2 1 0,5 2-15,-5-2-54,-1-2 49,0-1-1,0 1 0,0-1 0,1 0 0,-1 0 0,1-1 0,-1 1 0,1-2 1,0 1-1,-1-1 0,1 0 0,0 0 0,-1-1 0,1 1 0,-1-2 0,3 1 6,-1-2-31,1 1 0,-1-1 0,0-1 0,0 1-1,0-1 1,0-1 0,-1 1 0,1-1 0,-1-1-1,0 1 1,5-7 31,-5 4 14,0 0-1,0 0 1,-1-1 0,0 0-1,0 0 1,-1 0-1,-1 0 1,1-1 0,-2 0-1,1 0 1,-1 0-1,-1-1 1,0 1 0,0-1-1,-1 1 1,0-1-1,-1 1 1,0-1-1,-1 1 1,-1-4-14,-1-6 60,-1 1 1,-1 0-1,-1-1 1,0 2-1,-6-11-60,7 19 77,0 1 0,-1-1 0,0 1 0,0 0 0,-1 0 0,0 1 0,-1 0 0,0 0 0,0 1 0,-8-6-77,15 12 1,0 0 0,-1 0 0,1 1 0,0-1 0,-1 0 0,1 0 0,0 1 1,-1-1-1,1 0 0,-1 1 0,1 0 0,-1-1 0,0 1 0,1 0 0,-1 0 0,1 0 0,-1 0 0,1 0 0,-1 0 0,1 0 0,-1 1 0,-1-1-1,1 2-11,0-1 0,-1 0 0,1 1-1,0 0 1,0-1 0,0 1 0,1 0 0,-1 0-1,0 0 1,1 0 0,-1 1 0,1-1-1,-1 1 12,-2 5-4,1 0 0,0-1-1,0 1 1,0 0 0,1 1-1,0-1 1,1 0 0,0 0-1,0 1 1,1-1 0,0 1-1,0-1 1,1 0 0,0 1-1,1-1 1,2 8 4,-1-4-7,1 1-1,1-1 1,0 1-1,1-1 1,0-1-1,1 1 1,0-1-1,1 0 1,0-1-1,6 6 8,3 1-3,1-1 0,0 0 0,2-1 0,-1-2-1,23 12 4,-28-17 6,1 0 0,1-2 0,-1 0 0,1-1 0,0 0 0,0-1 0,1-1 0,-1-1 0,3 0-6,-12-2 6,0 0 0,0 0 0,1-1 0,-1 1 0,0-2 0,0 1 0,0-1 0,0 0 0,-1 0 1,1-1-1,0 0 0,-1 0 0,0-1 0,0 0 0,0 0 0,0 0 0,-1-1 0,1 0 0,-1 0 0,0 0 0,-1 0 0,1-1 1,2-5-7,-1 1 49,0-1 0,-1 0 0,0 0 0,0-1 0,-2 0 0,1 0 1,-1 0-1,-1 0 0,0 0 0,-1 0 0,0 0 0,-1-1 0,-1-6-49,-5-26 489,-1 0-1,-3 1 1,-1 0-1,-5-5-488,-8-37 286,15 45-355,-8-24-150,14 49 116,3 15 100,0 1 0,0 0 0,1 0 0,-1 0 0,0 0 0,0 0 0,0-1 0,0 1 0,0 0 0,0 0 0,0 0 0,1 0 0,-1 0 0,0 0 0,0 0 0,0 0 0,0-1 0,0 1 0,1 0 0,-1 0 0,0 0 0,0 0 0,0 0 0,0 0 0,1 0 0,-1 0 0,0 0 0,0 0 0,0 0 0,0 0 0,0 0 0,1 0 0,-1 0 0,0 0 0,0 0 0,0 0 0,0 1 0,1-1 0,-1 0 0,0 0-1,0 0 1,0 0 0,0 0 0,0 0 3,3 2-11,0 0 0,-1 0 0,0 0 0,1 0 0,-1 1-1,0-1 1,0 1 0,1 1 11,100 167-989,-47-76-1291,-26-45 909,0-4-938</inkml:trace>
  <inkml:trace contextRef="#ctx0" brushRef="#br0" timeOffset="3.647">3882 3233 2656,'0'5'576,"0"-2"-496,1-1 1,-1 1-1,0-1 0,-1 1 1,1-1-1,0 0 0,-1 1 1,0-1-1,1 0 0,-1 1 1,0-1-1,0 0 0,0 0 1,0 0-1,-1 1-80,-24 32 947,-1-1 0,-2-1 0,-29 25-947,35-36 220,20-19-192,1 0-1,-1 0 1,1 0-1,-1 1 0,1-1 1,0 1-1,0 0-27,1-3-1,1-1-1,0 1 1,0-1 0,-1 1-1,1 0 1,0-1 0,0 1-1,0-1 1,0 1 0,0 0-1,0-1 1,0 1-1,0 0 1,0-1 0,0 1-1,0-1 1,0 1 0,0 0-1,0-1 1,0 1 0,1-1-1,-1 1 1,0-1 0,1 1-1,-1 0 1,0-1 0,1 1-1,-1-1 1,0 0-1,1 1 1,-1-1 0,1 1-1,-1-1 1,1 1 0,-1-1-1,1 0 1,-1 0 0,1 1-1,-1-1 1,1 0 0,0 0-1,-1 1 1,1-1-1,-1 0 1,1 0 0,0 0-1,0 0 2,5 1 19,0-1-1,0 0 1,0 0-1,0-1 0,0 0 1,0 0-1,0 0 1,1-1-19,3 0-52,37-11-1074,0-1-1,0-3 1,-2-2-1,30-17 1127,1-2-1808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4:03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8 2912,'-1'-1'340,"1"1"-296,0 0 0,0 0 1,0 0-1,0 0 0,0 0 1,0 0-1,0 0 0,0 0 0,0 0 1,0 0-1,0 0 0,0 0 1,0 0-1,0 0 0,0 0 0,0 0 1,0 0-1,0 0 0,0 0 0,0-1 1,0 1-1,0 0 0,0 0 1,0 0-1,0 0 0,0 0-44,9 2 184,13 4-372,-12-4 238,-1 0 0,1 0 0,4 0-50,99-1 2057,86-9-2057,-80 1 556,224 0-540,226 29-16,-396-6 101,-62-4 145,233 41 357,-317-48-612,-1 1 1,2 3 8,-17-6 49,-1 1 1,1 1 0,-1 0 0,0 0 0,-1 1 0,4 2-50,-12-7 40,0 0 0,0-1 0,0 1 0,0 0 0,0 0 0,0 0 0,0-1 0,-1 1 0,1 0 0,0 0 0,0 0 0,-1 1 0,1-1 0,-1 0 0,1 0-1,-1 0 1,0 0 0,1 0 0,-1 1 0,0-1 0,0 0 0,1 0 0,-1 1 0,0-1 0,-1 0 0,1 0 0,0 1 0,0-1 0,0 0 0,-1 0 0,1 0-1,0 0 1,-1 1 0,1-1 0,-2 1-40,-1 3 232,-1 1-1,-1-1 0,1 1 0,-1-1 1,0-1-1,-2 3-231,-12 12 164,1 8-267,1 0 0,1 1 1,1 0-1,-4 16 103,-2 10-80,-10 50 80,28-95-5,-46 184-251,34-101 156,4 0 1,1 48 99,3-41 28,-9 325-285,11-209 98,0 482-22,11-169 320,-7-339 538,-9 133-213,9-238-470,-10 68 6,1-58 96,-6 47-85,1-27-236,7-52 343,-11 46-118,3-38-90,-8 33-54,-5 11 512,15-65 41,1-8-168,-8 18-241,6-14-6,8-25-50,-1-1 1,-2 4 55,-11 21-18,-34 62-28,33-63 27,16-30 72,-1 1 0,-1-1-1,0 0 1,-2 2-53,-16 23 43,23-34 78,3-3 219,12-2-241,16-1-179,0 0 0,11-4 80,-5 1-70,4-2-4,-21 4 18,1 0 0,8 1 56,212-11-208,28-2 55,123-4-190,175 43 209,-395-13 51,788 62-276,-553-29 192,-43-4 14,-138-16 81,7 2-496,70-8 568,-148-18-1200,3-7-3200</inkml:trace>
  <inkml:trace contextRef="#ctx0" brushRef="#br0" timeOffset="1474.851">1758 84 224,'8'-19'96,"-3"8"-64</inkml:trace>
  <inkml:trace contextRef="#ctx0" brushRef="#br0" timeOffset="2666.356">1534 73 2080,'-5'4'771,"5"-4"-744,0 0 0,0 0 0,0 0 0,0-1 0,0 1 0,0 0-1,0 0 1,0 0 0,0 0 0,-1 0 0,1 0 0,0 0 0,0 0 0,0 0 0,0 0 0,0 0 0,0 0-1,0 0 1,0 0 0,0 0 0,0 0 0,0 0 0,0 0 0,0 0 0,-1 0 0,1 0 0,0 0 0,0 0 0,0 0-1,0 0 1,0 0 0,0 0 0,0 0 0,0 0 0,0 0 0,0 0 0,0 0 0,0 0 0,-1 0 0,1 0-1,0 0 1,0 0 0,0 0 0,0 0 0,0 0 0,0 0 0,0 0 0,0 0 0,0 0 0,0 0 0,0 0 0,0 0-27,0 1 20,0-1 0,0 0 1,0 0-1,0 0 1,0 0-1,0 1 0,0-1 1,0 0-1,0 0 1,0 0-1,0 0 0,0 0 1,-1 1-1,1-1 1,0 0-1,0 0 1,0 0-1,0 0 0,0 0 1,0 1-1,0-1 1,0 0-1,0 0 0,-1 0 1,1 0-1,0 0 1,0 0-1,0 0 0,0 0 1,0 0-1,-1 1 1,1-1-1,0 0 1,0 0-1,0 0 0,0 0 1,-1 0-1,1 0 1,0 0-1,0 0 0,0 0 1,0 0-1,-1 0 1,1 0-21,-8-3 794,2 1-295,-36-6 872,-64 3 185,-2-1-600,-21 10 342,-11 6-1298,-129 20 223,243-26-181,-258 35-945,55-7-1192,55-9-2507</inkml:trace>
  <inkml:trace contextRef="#ctx0" brushRef="#br0" timeOffset="7352.969">2344 3539 1472,'7'3'88,"0"1"1,0 0-1,-1 0 0,1 0 0,-1 1 1,0 0-1,1 1-88,18 13 86,202 152 402,-162-120-379,13 8 677,10 2-786,-52-39 231,0-2-1,1-1 1,37 13-231,-26-14 194,1-3 0,0-1 0,1-3 1,1-2-1,-1-2 0,1-2 0,6-3-194,37-2 410,1-5-1,21-6-409,-80 6 57,-1-2 1,1-1-1,-2-2 1,1-1 0,-1-2-1,-1-2 1,13-7-58,21-18 116,-2-3 1,-2-3-1,-1-2 1,-3-3-1,-3-2 0,13-18-116,-15 14 87,-22 25-64,-2-1 1,16-25-24,-31 37 234,0 0 0,-2-1-1,-1-1 1,0 0 0,-2-1 0,-1 0 0,5-17-234,-13 36 11,0-1-1,-1 1 1,0-1 0,0 0-1,0-4-10,0 5-45,-1 0 0,1 0-1,1 0 1,-1 0 0,1 0-1,1-4 46,2 2-592,0 3-1722</inkml:trace>
  <inkml:trace contextRef="#ctx0" brushRef="#br0" timeOffset="8959.174">2478 1493 224,'63'-34'240,"-46"25"191,1 0-1,-2-2 1,1 0 0,11-10-431,18-20 584,1 3 1,2 2 0,25-13-585,-26 22 140,1 3 0,1 2-1,2 2 1,0 2 0,14-1-140,57-11 13,111-13-13,-159 34 10,1 4 0,0 3 0,60 6-10,-70 3 255,0 2 0,-1 3 0,4 3-255,-22-2 235,-2 2 0,0 2 1,-1 2-1,27 16-235,-2 3 400,-1 3 0,22 21-400,125 95 923,-210-153-834,0 0 0,0 0 0,-1 1 0,1 0 0,3 5-89,7 7 440,-14-16-205,-1-1 10,-13 0-16,-3-8-1871,7 0 714</inkml:trace>
  <inkml:trace contextRef="#ctx0" brushRef="#br0" timeOffset="11227.532">4123 3275 1056,'-1'-1'52,"1"0"-1,0 0 1,0 0-1,0 0 1,0 0-1,0-1 1,0 1-1,1 0 1,-1 0 0,0 0-1,1 0 1,-1 0-1,0 0 1,1 0-1,-1 0 1,1 0 0,0 0-1,-1 1 1,1-1-1,0 0 1,0 0-52,5-9 997,-5 9-924,1-1 0,-1 1 0,0-1 0,1 1 0,-1-1 0,1 1 0,-1 0 0,1 0 0,0-1 0,0 1 0,0 1 0,-1-1 0,2 0-73,29-9 229,-9 3 636,-8 3-689,-1 0 0,1 1 1,0 0-1,10 0-176,19-3-92,18-4 311,-18 3-185,0-2-1,0-2 1,-1-2-34,-11 2 300,-1-1 1,0-2-1,1-2-300,-16 8-13,0 1 1,0 1-1,0 1 0,1 0 0,14-2 13,0 6 50,-21 1-36,5-3 135,-15 3-96,1 0-1,-1 0 1,1 1-1,-1-1 1,1 0-1,-1 0 1,1 1-1,-1-1 0,1 0 1,-1 1-1,1-1 1,-1 1-1,0-1 1,1 0-1,-1 1 1,1-1-1,-1 1 0,0-1 1,0 1-1,1-1 1,-1 1-1,0-1 1,0 1-1,0-1 1,1 1-1,-1 0 1,0-1-1,0 1 0,0-1 1,0 1-1,0-1 1,0 1-1,0 0-52,-1 27-330,1-16 481,-3 27-75,-1 0 1,-2 0-1,-2 0 0,-7 20-76,3-12 175,7-26-92,-2 0-1,0 0 0,-1-1 0,-1 0 0,-7 11-82,16-30-124,-1-1 0,1 1 1,0 0-1,-1 0 0,1 0 0,-1-1 0,1 1 0,-1 0 1,1-1-1,-1 1 0,0 0 0,1-1 0,-1 1 1,0-1-1,0 1 0,1-1 0,-1 1 0,0-1 0,0 1 1,1-1-1,-1 0 0,0 0 0,-1 1 124,-3-6-3525</inkml:trace>
  <inkml:trace contextRef="#ctx0" brushRef="#br0" timeOffset="12758.252">2650 1065 1248,'0'2'64,"-1"-1"0,1 0 0,0 1 0,-1-1 0,1 1 0,-1-1 0,0 0 0,1 1 0,-1-1 0,0 0 0,0 0 0,0 0 0,0 1-64,-8 13 432,-5 10 90,-1-1-1,-1-1 1,-1 0 0,-5 4-522,-17 23 425,-93 152-201,125-190-224,-58 91 1290,64-102-1338,1-1 107,5 0 51,0-1-1,1 0 1,-1 1 0,0-2-1,2 0-109,-2 1 127,0 0 1,0 0-1,0 0 0,0 0 0,3 1-127,27-2 49,-18 1 60,0 1 0,6 0-109,-2 2 168,0 2 1,0 0 0,-1 1 0,10 4-169,78 32 54,-73-27 38,-30-12-125,6 3-147,0-1 0,0 0 0,1 0 0,-1-1 0,1 0 0,0-1 0,0-1 0,0 0 0,1 0 180,16-4-1152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5:59:3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41 177 4224,'-2'-3'424,"2"2"-357,-1 1 0,1-1 1,0 1-1,-1-1 0,1 1 1,0-1-1,-1 1 0,1-1 0,0 1 1,-1 0-1,1-1 0,-1 1 0,1 0 1,-1-1-1,1 1 0,-1 0 0,1-1 1,-1 1-1,1 0 0,-1 0 1,0 0-1,1 0-67,-1 0 261,1 0-85,0 0-144,-1 23-94,-2 1 0,-4 20 62,0-2-95,2-3 103,2 1-1,1-1 0,3 1 0,0 0 0,3-1 0,5 23-7,-1-16-1061,-3-26-427</inkml:trace>
  <inkml:trace contextRef="#ctx0" brushRef="#br0" timeOffset="716.207">58 150 2080,'0'-1'47,"-1"1"1,1 0-1,-1 0 1,1-1-1,-1 1 1,1 0-1,0-1 1,-1 1-1,1-1 1,-1 1-1,1 0 0,0-1 1,0 1-1,-1-1 1,1 1-1,0-1 1,0 1-1,-1-1 1,1 1-1,0-1 1,0 1-1,0-1 1,0 1-1,0-1-47,0 0 12,1 0 1,0 1-1,0-1 1,0 0-1,-1 1 1,1-1-1,0 1 1,0-1-1,0 1 1,0 0-1,0-1 1,0 1-1,0 0 1,0 0-1,0-1 1,1 1-13,7-1 29,0 0 0,1 1 1,-1-1-1,0 2 1,2 0-30,15 0 114,-3-1-35,0 1 1,1 2-1,-1 0 1,-1 2-1,1 0 0,0 2 1,-1 0-1,-1 2 1,1 0-1,4 4-79,-14-6 23,0 0-1,0 0 1,-1 1 0,0 1-1,0 0 1,-1 0-1,-1 1 1,1 1 0,-2-1-1,1 1 1,-1 1-1,-1-1 1,0 1 0,-1 1-1,0-1 1,-1 1 0,3 11-23,-7-17 64,1-1 0,-1 1 0,-1-1 0,1 1 0,-1-1 0,0 1 0,-1-1 0,0 1 0,0-1 0,0 1 0,-1-1 0,0 0 0,0 1 1,0-1-1,-1 0 0,0 0 0,0-1 0,-1 1 0,1-1 0,-1 1 0,0-1 0,-1 0 0,-2 2-64,-6 5 160,-2 1 0,1-2-1,-2 0 1,1-1 0,-1 0 0,-1-1-1,-12 4-159,21-10-28,0 0 0,-1 0-1,1-1 1,-1 0-1,0-1 1,1 0-1,-1 0 1,-7-1 28,1-1-679,0 0 0,0-1 0,1 0 0,-12-4 679,-4-2-2395</inkml:trace>
  <inkml:trace contextRef="#ctx0" brushRef="#br0" timeOffset="1239.861">756 143 2912,'1'0'71,"0"-1"1,0 1-1,1-1 0,-1 1 0,0-1 1,1 1-1,-1 0 0,0 0 1,1 0-1,-1 0 0,1 0 1,-1 0-1,0 0 0,1 0 1,-1 1-1,0-1 0,1 0 1,-1 1-1,0-1 0,1 1 0,-1 0 1,0-1-1,0 1 0,1 0-71,3 2 37,0-1-1,1 2 0,-1-1 1,0 1-1,0 0-36,-2 0 36,0 0 0,-1 0 0,1 0 0,-1 0 0,0 0 0,0 0 0,-1 1-1,1-1 1,-1 1 0,0-1 0,0 3-36,3 9 85,0 2 1,-1 1 0,0-1-1,-1 13-85,0-9 101,0 0 0,3 8-101,7 42 7,-8-45-184,0-1 0,7 17 177,1 10-1072,-8-32-21</inkml:trace>
  <inkml:trace contextRef="#ctx0" brushRef="#br0" timeOffset="1824.879">752 173 2976,'-4'-5'355,"3"5"-293,0-1-1,0 0 1,0 0-1,1 0 0,-1 0 1,0 0-1,1 0 1,-1 0-1,1 0 1,-1 0-1,1 0 1,-1 0-1,1-1 1,0 1-1,-1 0 1,1-1-62,0 1 18,1 1 1,-1-1-1,1 0 1,-1 1 0,1-1-1,-1 1 1,1-1 0,-1 0-1,1 1 1,0 0 0,-1-1-1,1 1 1,-1-1-1,1 1 1,0 0 0,0-1-1,-1 1 1,1 0 0,0 0-1,0 0-18,17-5-42,2 3 0,1 1 0,-1 1 0,0 1 1,0 1-1,0 1 0,0 1 0,11 3 42,-27-6-10,0 1 1,0-1-1,0 1 1,-1 0-1,1 0 1,-1 1 0,1-1-1,-1 1 1,0 0-1,1 0 1,-1 0-1,-1 0 1,1 0-1,1 2 10,-3-3 3,0 0-1,1 0 1,-1 1 0,0-1-1,0 0 1,0 1 0,-1-1-1,1 1 1,0-1 0,-1 0-1,0 1 1,0-1-1,1 1 1,-1 0 0,-1-1-1,1 1 1,0-1 0,-1 1-1,1-1 1,-1 0 0,0 1-1,0-1 1,0 0 0,-1 3-3,-4 6 42,-1 0 0,-8 10-42,11-17-1,1 0 0,-1 0-1,0 0 1,0 0 0,0-1 0,-1 1-1,1-1 1,-2 0 1,6-3 0,-1 0 0,1 0 0,0 0 0,0 1 0,0-1 0,0 0-1,0 0 1,0 0 0,0 0 0,0 0 0,-1 0 0,1 0 0,0 0 0,0 0 0,0 0 0,0 0-1,0 1 1,0-1 0,0 0 0,0 0 0,0 0 0,0 0 0,0 0 0,0 0 0,0 0 0,0 1-1,0-1 1,0 0 0,0 0 0,0 0 0,0 0 0,0 0 0,0 0 0,0 0 0,0 1 0,0-1-1,0 0 1,0 0 0,0 0 0,0 0 0,0 0 0,0 0 0,0 0 0,0 0 0,0 0-1,0 1 1,1-1 0,-1 0 0,0 0 0,0 0 0,0 0 0,0 0 0,0 0 0,0 0 0,0 0-1,0 0 1,0 0 0,1 0 0,-1 0 0,0 0 0,0 0 0,0 0 0,0 0 0,0 0 0,0 0 0,7 3 1,-7-3-1,31 9 13,-13-4 6,1 1 0,-1 0-1,-1 2 1,1 0 0,8 6-19,-14-7 17,-1 1 1,0 1 0,0 0-1,-1 0 1,-1 1 0,2 1-18,-8-7 42,1 0 0,-1 1 1,0-1-1,0 1 1,-1-1-1,0 1 0,1 0 1,-1 0-1,-1 0 1,1 0-1,-1 0 0,0 0 1,0 0-1,0 0 0,-1 1 1,0-1-1,0 4-42,-1-5 61,0 0-1,0-1 1,0 1-1,-1 0 1,0-1-1,1 0 1,-1 1-1,0-1 1,-1 0-1,1 0 1,-1 0-1,1 0 1,-1-1-1,0 1 1,0-1-1,0 1 1,0-1-1,0 0 1,-2 1-61,-8 4 70,0-1 0,-1 0 0,1-1-1,-8 2-69,10-4-29,0 0-1,0-1 0,-1 0 1,1-1-1,0 0 0,-1-1 0,-5-1 30,-13-1-1354</inkml:trace>
  <inkml:trace contextRef="#ctx0" brushRef="#br0" timeOffset="2294.805">1177 40 992,'2'-3'36,"0"1"0,0 0 0,0-1 0,0 1 0,0 0 0,0 0 0,0 0 0,1 1 0,-1-1 0,1 1 0,-1-1 0,1 1 0,0-1-36,3 0 107,0 0 0,1 0 0,-1 0 1,1 1-1,-1 0 0,1 0-107,11 0 326,-1 1 0,1 0 1,-1 2-1,6 1-326,3 1 123,-1 2-1,0 0 1,0 2 0,-1 1-1,0 1 1,-1 1 0,0 0-1,0 2 1,-1 1 0,-1 1-1,-1 1 1,0 0 0,-1 2-1,0 0 1,-2 1 0,9 13-123,-6-6 275,0 1 0,-2 0 1,8 18-276,-21-35 112,0 0 0,-1 0 0,0 0 0,-1 0 0,0 1 0,0-1 0,-1 1 0,-1 0 0,0 0 0,0-1 0,-1 1 0,-1 9-112,0-13 8,-1 0-1,1-1 1,-1 1-1,-1-1 1,1 0-1,-1 0 1,0 0 0,-1 0-1,0 0 1,1-1-1,-2 1 1,0 1-8,-33 31-1264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5:59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0 896,'-5'1'275,"-1"-1"0,1 1 0,-1 0 0,1 1 0,-3 0-275,-12 3 652,-79 22 820,85-23-1466,0 1 0,1 0 0,0 1 1,0 1-1,0 0 0,0 1 1,-3 3-7,-20 12 334,33-21-309,0 1-1,0-1 1,0 1 0,0 0-1,0 0 1,1 0-1,-1 0 1,1 0-1,0 0 1,0 1 0,0-1-1,1 1 1,-1-1-1,1 1 1,0 0-1,-1 1-24,-1 11 183,0 0 0,0 0 0,1 6-183,1-9 199,-2 15-108,2 1-1,1-1 0,2 0 0,0 1 0,2-1 0,1 0 0,1-1 0,1 1 0,3 2-90,-1-8-16,1-2 0,1 1 0,1-1 0,0-1 0,2 0 0,0-1 0,1-1 0,11 10 16,-15-17-89,0 0 0,1-1-1,6 4 90,-12-9-47,-2-1 1,1-1 0,-1 0 0,1 0 0,-1 0 0,1 0 0,-1-1 0,1 0 0,0 0 0,0 0 0,0-1 0,0 1 0,0-1 0,0 0 0,0-1 0,1 1 46,7-2-509,-1 0-1,1-1 1,-1 0 0,0-1-1,3-2 510,28-12-1701</inkml:trace>
  <inkml:trace contextRef="#ctx0" brushRef="#br0" timeOffset="1118.221">702 280 896,'1'0'19,"-1"-1"1,0 0-1,1 0 1,-1 0-1,0 0 0,1 0 1,-1 0-1,0 0 1,0 0-1,0 0 1,0 1-1,0-1 0,0 0 1,0 0-1,0 0 1,0 0-1,0 0 0,-1 0 1,1 0-1,0 0 1,0 0-1,-1 0-19,-13-19-63,6 11 451,5 5-294,0 1 1,0 0-1,-1 0 0,0 0 1,1 1-1,-1-1 1,0 1-1,0 0 0,0 0 1,0 0-1,-1 0 0,1 1 1,-1 0-1,1 0 1,0 0-1,-4 0-94,-7-1 108,0 1 0,0 1-1,0 0 1,-6 1-108,9 0-12,0 1-1,0 0 0,0 1 1,1 0-1,-1 0 1,1 2-1,-1-1 0,1 1 1,-2 3 12,9-6-20,0 0-1,1 0 1,-1 1 0,1-1-1,0 1 1,-1 0 0,1 0 0,1 0-1,-1 1 1,0-1 0,1 1-1,0-1 1,-1 1 0,2 0-1,-1 0 1,0 0 0,1 0 0,0 0-1,-1 0 1,2 0 0,-1 1-1,0-1 1,1 0 0,0 0 0,0 1-1,0-1 1,1 3 20,0-4-17,0 1-1,0-1 1,0 1 0,1-1 0,-1 0-1,1 1 1,0-1 0,0 0 0,0 0-1,0 0 1,0-1 0,1 1 0,-1 0-1,1-1 1,0 0 0,0 1 0,0-1-1,0 0 1,0-1 0,0 1 17,12 6-22,0-2 0,0 1 0,16 3 22,-10-4-16,9 6-197,24 12 213,-52-23 14,0 0 0,0 0 0,0 0 0,0 1 0,0-1 0,0 1 0,-1-1 0,1 1 0,-1 0 0,1-1 0,-1 1 0,1 0 0,-1 0 0,0 0 0,0 0 0,0 0 0,0 0 0,0 0 0,-1 0 0,1 1 0,-1-1 0,1 0 0,-1 0 0,0 1 0,0-1 0,0 0 0,0 1 0,0-1 0,-1 0 0,1 0 1,-1 1-1,1-1 0,-1 0 0,0 0 0,0 2-14,-3 2 114,0-1 0,0 0 0,0 0 1,-1 0-1,0 0 0,0-1 1,0 1-1,0-1 0,-1-1 1,1 1-1,-1-1 0,0 0 0,0 0 1,0 0-1,-1-1-114,-19 7 302,-1-2-1,1 0 1,-4-2-302,12-1-54,2-2-3,0 0 1,0-1-1,0-1 1,0 0-1,-2-1 57,-8 0-517</inkml:trace>
  <inkml:trace contextRef="#ctx0" brushRef="#br0" timeOffset="1786.562">1013 226 1664,'-3'1'75,"1"0"0,0-1 0,0 1 0,0 0 0,0 0 0,0 0 1,0 1-1,0-1 0,0 0 0,0 1 0,0-1 0,1 1 0,-1 0 0,0-1 0,1 1 0,0 0 0,-1 0 0,1 0 1,0 0-76,-6 8 251,2 1 1,-1-1-1,-1 5-251,-2 9 266,0-1 0,2 1-1,1 1 1,-2 16-266,6-29 39,0 0 0,1 1-1,1-1 1,0 0 0,1 0 0,0 0 0,1 0-1,0 0 1,1 0 0,3 8-39,-4-15 24,0 0-1,0 0 1,1 0 0,-1-1 0,1 1 0,1-1-1,-1 1 1,0-1 0,1 0 0,0 0 0,0-1 0,0 1-1,1 0-23,-1-2 82,-1-1-1,0 1 1,1 0-1,-1-1 0,1 0 1,-1 0-1,1 0 0,-1 0 1,1-1-1,0 1 1,-1-1-1,1 0 0,0 0 1,0-1-1,-1 1 1,1-1-1,0 1 0,-1-1 1,4-1-82,0-1 122,0 0 0,0 0 0,0-1 1,0 0-1,-1 0 0,1-1 0,-1 1 1,0-1-1,-1-1 0,1 1 0,-1-1 1,0 0-1,0 0 0,-1 0 0,0-1 0,0 0 1,-1 0-1,1 0 0,1-6-122,0-1 140,-1 0 0,-1 0 0,0 0 0,0 0 0,-2 0 0,1-1 0,-2 1 0,0 0 0,-1-1 0,-1-2-140,0 0-21,-1 1-1,-1-1 0,0 1 1,-2 0-1,-1-3 22,3 10-235,-1 0 1,1 0 0,-2 0-1,1 1 1,-1 0-1,0 0 1,-1 0-1,0 1 1,-2-1 234,-17-13-976</inkml:trace>
  <inkml:trace contextRef="#ctx0" brushRef="#br0" timeOffset="2357.19">775 678 1568,'-5'-6'679,"9"0"-45,3-1-496,0 0-101,1 1 0,-1-1 1,1 1-1,1 0 1,-1 1-1,1 0 0,0 0 1,0 1-1,1 0 1,-1 1-1,7-2-37,0 1 29,-1 1 0,0 0-1,1 2 1,-1-1 0,1 2 0,-1 0 0,4 1-29,-4 1 93,-1 1 1,0 0-1,0 1 0,-1 0 0,1 1 1,5 3-94,24 14 315,9 6-315,-43-22 3,0 0 1,0 0 0,-1 1 0,0 0 0,0 0 0,-1 1 0,0 0 0,0 0 0,-1 1 0,0-1 0,0 2 0,-1-1 0,0 0 0,-1 1-1,0 0 1,0 0 0,-1 0 0,-1 1 0,2 10-4,9 47-2074,-9-52 719</inkml:trace>
  <inkml:trace contextRef="#ctx0" brushRef="#br0" timeOffset="2851.713">1568 237 1056,'1'0'12,"-1"0"1,1 0-1,-1 1 0,1-1 0,-1 0 1,0 0-1,1 0 0,-1 0 1,1 0-1,-1 0 0,1 1 0,-1-1 1,0 0-1,1 0 0,-1 1 1,0-1-1,1 0 0,-1 0 1,0 1-1,1-1 0,-1 0 0,0 1 1,1-1-1,-1 1 0,0-1 1,0 0-1,0 1 0,1-1 0,-1 1 1,0-1-1,0 1 0,0-1 1,0 0-1,0 1 0,0-1 1,0 1-1,0-1 0,0 1 0,0-1 1,0 1-1,0-1 0,0 1 1,0-1-1,0 1-12,-8 24-69,6-18 173,-18 53 130,6-19 967,1 7-1201,12-44 59,0 0 1,0 0-1,1 0 1,0 0-1,0 0 1,0 1-1,0-1 1,0 0-1,1 0 1,0 0-1,0 0 1,0 0-1,0 0 1,1 0-1,-1 0 1,2 0-60,0 1 63,0 0 1,0 0-1,1 0 1,0-1 0,0 0-1,0 0 1,1 0-1,0 0 1,-1 0-1,5 1-63,5 3 98,0-1-1,1-1 1,0 0-1,0-1 1,0 0-1,1-1 1,0-1-1,2 0-96,12 0 3,0-2 0,0-1 0,1-1 1,-1-1-1,11-3-4,-15 0-688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3 896,'0'0'15,"-1"-1"1,1 1-1,-1 0 0,1 0 1,-1-1-1,0 1 0,1 0 1,-1 0-1,1 0 0,-1-1 1,1 1-1,-1 0 0,0 0 1,1 0-1,-1 0 0,1 0 1,-1 0-1,0 0 0,1 0 1,-1 0-1,1 1 1,-1-1-1,1 0 0,-1 0 1,1 0-1,-1 1 0,1-1 1,-1 0-1,1 1 0,-1-1-15,-1 1 4,1 0 1,0 0-1,-1 0 0,1 0 0,0 0 1,0 1-1,0-1 0,0 0 0,0 1 0,0-1 1,0 1-5,-13 26 36,5-10 53,0 1 0,1-1 1,1 3-90,-5 21 258,2 0 1,2 1 0,1-1-1,2 17-258,4-48 9,2 0 0,-1 1 0,1-1 0,1 0 0,0 0-1,1 0 1,2 6-9,-4-12 10,1-1 0,-1 0 0,1 0 0,0 0 0,0 0 0,0 0 0,1 0 0,-1 0 0,1-1 0,0 1-1,0-1 1,1 0 0,-1 0 0,0 0 0,1 0 0,0-1 0,0 1 0,0-1 0,3 1-10,-4-2 38,-1 0 0,1-1 0,0 1 0,0-1 0,-1 0 0,1 0 0,0 0 0,0 0 0,-1 0 0,1-1 0,0 1 0,-1-1 0,1 0 0,0 0 0,-1 0 0,1 0 0,-1 0 0,1-1 0,-1 1 0,0-1 0,0 1 0,1-1 0,-1 0 0,0 0 0,-1 0 0,1 0 0,0 0 0,0 0 0,0-3-38,2 0 33,-1 0 0,0 0 0,-1 0 0,1-1 0,-1 1 0,0-1 0,-1 0 0,1 1 0,-1-1 0,0 0 0,0 0 0,-1 0 0,0-3-33,-1-1 95,0 0 0,0 0 0,-1 0 1,-1 1-1,0-1 0,0 1 0,-1-1 1,0 1-1,-1 0 0,0 0 1,0 1-1,-6-8-95,6 10 2,1 1 0,-1 1-1,0-1 1,0 1 0,0 0 0,-1 0 0,1 0 0,-1 1 0,0 0-1,0 0 1,0 0 0,0 1 0,-1 0 0,1 0 0,-1 1 0,1-1-1,-1 1 1,0 1 0,-5-1-2,4 2-46,6-1 37,1 0 0,-1 0 0,0 0 0,0 0 0,1 0 0,-1 0 0,0 0 0,1-1 0,-1 1 0,0-1 0,1 1-1,-1-1 10,10-5 16,30-10-45,0 1 0,23-5 29,-45 15-21,0 1 1,0 1-1,1 1 1,-1 0-1,0 1 0,1 1 1,10 1 20,-20 0-5,0 0 1,0 1-1,0-1 1,0 2-1,0-1 1,0 1-1,-1 0 1,1 0-1,-1 1 1,0 0-1,0 0 1,0 0-1,0 1 1,-1 0-1,2 2 5,3 4 22,-1 0 0,0 1 0,0 0 0,-1 0 0,-1 1 0,6 12-22,-7-12-7,0 0 0,-1 1 0,0 0 0,-1-1 1,-1 2-1,0-1 0,0 9 7,6 33 117,-9-56-114,0 1-1,-1-1 0,1 0 1,0 0-1,0 0 1,0 0-1,0 0 0,0 0 1,0 1-1,0-1 1,0 0-1,0 0 1,-1 0-1,1 0 0,0 0 1,0 0-1,0 0 1,0 0-1,0 0 0,0 0 1,-1 0-1,1 1 1,0-1-1,0 0 1,0 0-1,0 0 0,-1 0 1,1 0-1,0 0 1,0 0-1,0 0 0,0 0 1,0 0-1,-1-1 1,1 1-1,0 0 1,0 0-1,0 0 0,0 0 1,0 0-1,0 0 1,-1 0-1,1 0 0,0 0 1,0 0-1,0 0 1,0-1-1,0 1 1,0 0-1,0 0-2,-7-4-4,5 1-2,0 0-1,0 0 0,0 0 0,0-1 0,1 1 0,-1 0 0,1-1 0,0 1 1,0 0-1,1-1 0,-1 1 0,0-3 7,-3-15 34,-1-3 66,1 0-1,1-1 0,1 0 1,2 0-1,1-14-99,-1 5 42,0 24-49,0 1-1,1-1 1,0 1-1,0 0 1,1-1-1,1-3 8,-2 11-7,-1 1 0,1-1 0,-1 1 0,1-1 0,0 1 0,0-1-1,-1 1 1,1-1 0,0 1 0,0 0 0,0 0 0,1-1 0,-1 1-1,0 0 1,0 0 0,1 0 0,-1 0 0,0 0 0,1 1-1,-1-1 1,1 0 0,-1 1 0,1-1 0,0 1 0,-1-1 0,1 1-1,-1 0 1,1 0 0,0-1 0,-1 1 0,1 0 0,0 1 0,-1-1-1,1 0 1,0 0 0,-1 1 0,1-1 0,-1 1 0,1-1-1,0 1 8,8 3-8,0 0-1,-1 1 1,1 0-1,-1 1 1,0 0-1,0 1 9,52 43-75,-21-16 121,-4-4-192,-2 0-1,0 2 1,-3 2-1,13 17 147,-21-17-1776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D9CDC-48E6-4CE3-9119-A1BF3839208E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7983D-E8BD-4EC8-991D-1D8A8031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5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5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40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81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6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41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361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Always remember, your algorithm or code never breaks in the ML world, it is data which will break the model. So Logging the data feed is very important.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Shadow Models are set up like Pre-Prod Environment.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95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62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61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25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0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4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12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5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985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6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9:47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25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9:52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88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10:01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7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What’s the next best thing?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Taking the analytics piece and expanding that further.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I’m analyzing all of the data I have today (traditionally)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Now, I want to process images, videos (DL), and have intelligent agents and bots (AI)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64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72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10/22/2018 9:47 PM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968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51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Databricks, founded by the team that created Apache Spark – unified analytics platform that accelerates innovation by unifying data science, engineering &amp;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75% of the code committed to Apache Spark comes from Databricks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Runtime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clusters in seconds, dynamically scale them up and down.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They’ve made enhancements to Spark engine to make it 10x faster than open source Spark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Serverless</a:t>
            </a:r>
            <a:r>
              <a:rPr lang="en-US" dirty="0"/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Auto-configured multi-user cluster,  Reliable sharing with fault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Collaboration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Overall – a simple &amp; collaborative environment that enables your entire team to use Spark &amp; interact with your data simultaneously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 – Improve ETL performance, zero management clusters. Execute production code from within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DS - For data scientists, easy data exploration 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SME – interactive dashboards empower teams to create dynamic reports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Enterprise 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Encryption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Fine grained  Role-based access control (files, clusters, code, application, dashboard)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Compliance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Rest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mr-IN" dirty="0"/>
              <a:t>–</a:t>
            </a:r>
            <a:r>
              <a:rPr lang="en-US" dirty="0"/>
              <a:t> DBIO, SPARK,</a:t>
            </a:r>
            <a:r>
              <a:rPr lang="en-US" baseline="0" dirty="0"/>
              <a:t> API’s , JOBS</a:t>
            </a:r>
          </a:p>
          <a:p>
            <a:r>
              <a:rPr lang="en-US" baseline="0" dirty="0"/>
              <a:t>DS </a:t>
            </a:r>
            <a:r>
              <a:rPr lang="mr-IN" baseline="0" dirty="0"/>
              <a:t>–</a:t>
            </a:r>
            <a:r>
              <a:rPr lang="en-US" baseline="0" dirty="0"/>
              <a:t> Spark and </a:t>
            </a:r>
            <a:r>
              <a:rPr lang="en-US" baseline="0" dirty="0" err="1"/>
              <a:t>Serverless</a:t>
            </a:r>
            <a:r>
              <a:rPr lang="en-US" baseline="0" dirty="0"/>
              <a:t>, Interactive Data Science</a:t>
            </a:r>
          </a:p>
          <a:p>
            <a:r>
              <a:rPr lang="en-US" baseline="0" dirty="0"/>
              <a:t>Data Products - Everything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Creators of</a:t>
            </a:r>
            <a:r>
              <a:rPr lang="en-US" baseline="0" dirty="0"/>
              <a:t> Spark</a:t>
            </a:r>
          </a:p>
          <a:p>
            <a:r>
              <a:rPr lang="en-US" baseline="0" dirty="0"/>
              <a:t>Training People</a:t>
            </a:r>
          </a:p>
          <a:p>
            <a:r>
              <a:rPr lang="en-US" baseline="0" dirty="0"/>
              <a:t>Number of Customers</a:t>
            </a:r>
          </a:p>
          <a:p>
            <a:endParaRPr lang="en-US" dirty="0"/>
          </a:p>
          <a:p>
            <a:r>
              <a:rPr lang="en-US" dirty="0"/>
              <a:t>Ingest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endParaRPr lang="en-US" dirty="0"/>
          </a:p>
          <a:p>
            <a:r>
              <a:rPr lang="en-US" dirty="0"/>
              <a:t>Schedule / Run / Monitor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Troubleshoot</a:t>
            </a:r>
          </a:p>
          <a:p>
            <a:endParaRPr lang="en-US" dirty="0"/>
          </a:p>
          <a:p>
            <a:r>
              <a:rPr lang="en-US" dirty="0"/>
              <a:t>Debug</a:t>
            </a:r>
          </a:p>
          <a:p>
            <a:endParaRPr lang="en-US" dirty="0"/>
          </a:p>
          <a:p>
            <a:r>
              <a:rPr lang="en-US" dirty="0"/>
              <a:t>Production</a:t>
            </a:r>
            <a:r>
              <a:rPr lang="en-US" baseline="0" dirty="0"/>
              <a:t> Jobs</a:t>
            </a:r>
          </a:p>
          <a:p>
            <a:r>
              <a:rPr lang="en-US" baseline="0" dirty="0"/>
              <a:t>---------</a:t>
            </a:r>
          </a:p>
          <a:p>
            <a:endParaRPr lang="en-US" baseline="0" dirty="0"/>
          </a:p>
          <a:p>
            <a:r>
              <a:rPr lang="en-US" baseline="0" dirty="0"/>
              <a:t>Ingest, ETL, Scheduling,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11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20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4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8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67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969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54270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871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62784" cy="899665"/>
          </a:xfr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7017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2431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45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2FE9B4C-BAB8-461F-8CD4-A8085629B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3210" y="5030770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6A4949D-3000-4DB6-98C9-B01E29B48D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32400" y="5030770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59661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07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734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93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433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35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25433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6361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5572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231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189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6754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708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50517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9118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4303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71821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7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7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41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1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856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46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5469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167091906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72">
            <a:extLst>
              <a:ext uri="{FF2B5EF4-FFF2-40B4-BE49-F238E27FC236}">
                <a16:creationId xmlns:a16="http://schemas.microsoft.com/office/drawing/2014/main" id="{1206FFEE-68CD-4E99-8B90-CDA7AB898338}"/>
              </a:ext>
            </a:extLst>
          </p:cNvPr>
          <p:cNvSpPr/>
          <p:nvPr userDrawn="1"/>
        </p:nvSpPr>
        <p:spPr>
          <a:xfrm>
            <a:off x="5148303" y="0"/>
            <a:ext cx="704369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3">
            <a:extLst>
              <a:ext uri="{FF2B5EF4-FFF2-40B4-BE49-F238E27FC236}">
                <a16:creationId xmlns:a16="http://schemas.microsoft.com/office/drawing/2014/main" id="{2E635E12-4C1D-4578-B737-A37E959ED30F}"/>
              </a:ext>
            </a:extLst>
          </p:cNvPr>
          <p:cNvSpPr txBox="1"/>
          <p:nvPr userDrawn="1"/>
        </p:nvSpPr>
        <p:spPr>
          <a:xfrm>
            <a:off x="303111" y="2687451"/>
            <a:ext cx="6569030" cy="14830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Better</a:t>
            </a:r>
            <a:r>
              <a:rPr sz="4000" b="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insights.</a:t>
            </a:r>
            <a:endParaRPr sz="4000" dirty="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Faster</a:t>
            </a:r>
            <a:r>
              <a:rPr sz="40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35" dirty="0">
                <a:solidFill>
                  <a:srgbClr val="FFFFFF"/>
                </a:solidFill>
                <a:latin typeface="Segoe UI Light"/>
                <a:cs typeface="Segoe UI Light"/>
              </a:rPr>
              <a:t>innovation.</a:t>
            </a:r>
            <a:endParaRPr sz="4000" dirty="0">
              <a:latin typeface="Segoe UI Light"/>
              <a:cs typeface="Segoe UI Light"/>
            </a:endParaRPr>
          </a:p>
          <a:p>
            <a:pPr marL="29209">
              <a:lnSpc>
                <a:spcPct val="100000"/>
              </a:lnSpc>
              <a:spcBef>
                <a:spcPts val="350"/>
              </a:spcBef>
            </a:pPr>
            <a:r>
              <a:rPr sz="1200" b="1" spc="-95" dirty="0">
                <a:solidFill>
                  <a:srgbClr val="FFFFFF"/>
                </a:solidFill>
                <a:latin typeface="Arial Black"/>
                <a:cs typeface="Arial Black"/>
              </a:rPr>
              <a:t>Apache</a:t>
            </a:r>
            <a:r>
              <a:rPr sz="1100" b="1" spc="44" baseline="34722" dirty="0">
                <a:solidFill>
                  <a:srgbClr val="FFFFFF"/>
                </a:solidFill>
                <a:latin typeface="Arial Black"/>
                <a:cs typeface="Arial Black"/>
              </a:rPr>
              <a:t>®</a:t>
            </a:r>
            <a:r>
              <a:rPr sz="1100" b="1" spc="-60" baseline="34722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95" dirty="0">
                <a:solidFill>
                  <a:srgbClr val="FFFFFF"/>
                </a:solidFill>
                <a:latin typeface="Arial Black"/>
                <a:cs typeface="Arial Black"/>
              </a:rPr>
              <a:t>Spar</a:t>
            </a:r>
            <a:r>
              <a:rPr sz="1200" b="1" spc="-10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800" b="1" spc="-15" baseline="148148" dirty="0">
                <a:solidFill>
                  <a:srgbClr val="FFFFFF"/>
                </a:solidFill>
                <a:latin typeface="Arial Black"/>
                <a:cs typeface="Arial Black"/>
              </a:rPr>
              <a:t>TM</a:t>
            </a:r>
            <a:r>
              <a:rPr sz="800" b="1" spc="-22" baseline="148148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90" dirty="0">
                <a:solidFill>
                  <a:srgbClr val="FFFFFF"/>
                </a:solidFill>
                <a:latin typeface="Arial Black"/>
                <a:cs typeface="Arial Black"/>
              </a:rPr>
              <a:t>Survey</a:t>
            </a:r>
            <a:r>
              <a:rPr sz="1200" b="1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65" dirty="0">
                <a:solidFill>
                  <a:srgbClr val="FFFFFF"/>
                </a:solidFill>
                <a:latin typeface="Arial Black"/>
                <a:cs typeface="Arial Black"/>
              </a:rPr>
              <a:t>highlights</a:t>
            </a:r>
            <a:endParaRPr sz="12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7587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3662999" cy="875413"/>
          </a:xfrm>
          <a:noFill/>
        </p:spPr>
        <p:txBody>
          <a:bodyPr lIns="146304" tIns="91440" rIns="146304" bIns="91440" anchor="t" anchorCtr="0"/>
          <a:lstStyle>
            <a:lvl1pPr>
              <a:defRPr sz="3200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3662999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  <p:sp>
        <p:nvSpPr>
          <p:cNvPr id="8" name="object 272">
            <a:extLst>
              <a:ext uri="{FF2B5EF4-FFF2-40B4-BE49-F238E27FC236}">
                <a16:creationId xmlns:a16="http://schemas.microsoft.com/office/drawing/2014/main" id="{3BB2C92E-6C3F-41AB-949C-F9C506014D7D}"/>
              </a:ext>
            </a:extLst>
          </p:cNvPr>
          <p:cNvSpPr/>
          <p:nvPr userDrawn="1"/>
        </p:nvSpPr>
        <p:spPr>
          <a:xfrm>
            <a:off x="5148303" y="0"/>
            <a:ext cx="704369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5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4417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69241" y="2125663"/>
            <a:ext cx="2748597" cy="899665"/>
          </a:xfrm>
        </p:spPr>
        <p:txBody>
          <a:bodyPr anchor="b"/>
          <a:lstStyle>
            <a:lvl1pPr>
              <a:defRPr sz="2000" b="1">
                <a:latin typeface="+mn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6770-F039-4F89-BB96-5D357CEB4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2955985"/>
            <a:ext cx="2748597" cy="1292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0976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69241" y="2125663"/>
            <a:ext cx="2748597" cy="899665"/>
          </a:xfrm>
        </p:spPr>
        <p:txBody>
          <a:bodyPr anchor="b"/>
          <a:lstStyle>
            <a:lvl1pPr>
              <a:defRPr lang="en-US" sz="2000" b="1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42722844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2557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75867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37532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01037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16471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8166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6285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41015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-1" y="-26950"/>
            <a:ext cx="12192000" cy="6911901"/>
          </a:xfrm>
          <a:prstGeom prst="rect">
            <a:avLst/>
          </a:prstGeom>
          <a:gradFill flip="none" rotWithShape="1">
            <a:gsLst>
              <a:gs pos="56000">
                <a:srgbClr val="FFFFFF">
                  <a:alpha val="9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905" t="13409" r="17494" b="162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12192000" cy="6911901"/>
          </a:xfrm>
          <a:prstGeom prst="rect">
            <a:avLst/>
          </a:prstGeom>
          <a:gradFill flip="none" rotWithShape="1">
            <a:gsLst>
              <a:gs pos="56000">
                <a:srgbClr val="FFFFFF">
                  <a:alpha val="9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5119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1919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7315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5725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91127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93015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897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36672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1631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0041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18285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7944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2718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77125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4120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041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120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035237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9981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95996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58452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324833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18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352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8389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726055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76884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53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63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797411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4752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5876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59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88177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200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4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4100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2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5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C719-4052-4C2B-B081-33B69B366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2F7D-CD68-4C92-B4D4-A62EC2A99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534A-B820-4D5B-B6DD-C8FEC0BB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BDCA-AAD6-4D12-957D-3D943D66043B}" type="datetimeFigureOut">
              <a:rPr lang="en-US" smtClean="0"/>
              <a:t>10/22/2018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4811-23D1-4D94-8D48-53EE7F9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AC43-F328-452C-8836-2B27832D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F9C4-2E42-44A3-A6B0-379670237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64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656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387358724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99341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9691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1616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5276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5840730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7401560" cy="619444"/>
          </a:xfrm>
        </p:spPr>
        <p:txBody>
          <a:bodyPr/>
          <a:lstStyle>
            <a:lvl1pPr algn="l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BBAFC-E834-49F6-81F9-7D61A73D7100}"/>
              </a:ext>
            </a:extLst>
          </p:cNvPr>
          <p:cNvSpPr/>
          <p:nvPr/>
        </p:nvSpPr>
        <p:spPr bwMode="auto">
          <a:xfrm>
            <a:off x="8152527" y="0"/>
            <a:ext cx="4039474" cy="68685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210312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F6A325-ED81-4943-98B9-9DD29A58E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0900" y="2044700"/>
            <a:ext cx="3263900" cy="250190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D626E0-2FF7-4549-A576-D97D8DBA1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499391"/>
            <a:ext cx="7401560" cy="205088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lang="en-US" sz="200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>
              <a:defRPr lang="en-US" smtClean="0">
                <a:cs typeface="+mn-cs"/>
              </a:defRPr>
            </a:lvl2pPr>
            <a:lvl3pPr>
              <a:defRPr lang="en-US" smtClean="0">
                <a:cs typeface="+mn-cs"/>
              </a:defRPr>
            </a:lvl3pPr>
            <a:lvl4pPr>
              <a:defRPr lang="en-US" smtClean="0">
                <a:cs typeface="+mn-cs"/>
              </a:defRPr>
            </a:lvl4pPr>
            <a:lvl5pPr>
              <a:defRPr lang="en-US">
                <a:cs typeface="+mn-cs"/>
              </a:defRPr>
            </a:lvl5pPr>
          </a:lstStyle>
          <a:p>
            <a:pPr marL="0" lvl="0" indent="0" defTabSz="914367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572691" lvl="1" indent="-236546" defTabSz="914367"/>
            <a:r>
              <a:rPr lang="en-US" dirty="0"/>
              <a:t>Second level</a:t>
            </a:r>
          </a:p>
          <a:p>
            <a:pPr marL="784338" lvl="2" indent="-224097" defTabSz="914367"/>
            <a:r>
              <a:rPr lang="en-US" dirty="0"/>
              <a:t>Third level</a:t>
            </a:r>
          </a:p>
          <a:p>
            <a:pPr marL="1008435" lvl="3" indent="-224097" defTabSz="914367"/>
            <a:r>
              <a:rPr lang="en-US" dirty="0"/>
              <a:t>Fourth level</a:t>
            </a:r>
          </a:p>
          <a:p>
            <a:pPr marL="1232531" lvl="4" indent="-224097" defTabSz="914367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26583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20069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/>
        </p:nvSpPr>
        <p:spPr bwMode="auto">
          <a:xfrm>
            <a:off x="-2" y="0"/>
            <a:ext cx="6096001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AE9F0-FECE-4AFD-A61E-780A2C6C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6" y="2778035"/>
            <a:ext cx="5256348" cy="1301932"/>
          </a:xfrm>
        </p:spPr>
        <p:txBody>
          <a:bodyPr anchor="ctr"/>
          <a:lstStyle>
            <a:lvl1pPr>
              <a:defRPr sz="44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421166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42468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EF9AA7-BD29-4A18-82C0-68A9D38AF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CA6D4-62F0-4F7D-B7B0-B0EDEA61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4158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9.xml"/><Relationship Id="rId50" Type="http://schemas.openxmlformats.org/officeDocument/2006/relationships/slideLayout" Target="../slideLayouts/slideLayout82.xml"/><Relationship Id="rId55" Type="http://schemas.openxmlformats.org/officeDocument/2006/relationships/slideLayout" Target="../slideLayouts/slideLayout87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8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73.xml"/><Relationship Id="rId54" Type="http://schemas.openxmlformats.org/officeDocument/2006/relationships/slideLayout" Target="../slideLayouts/slideLayout8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7.xml"/><Relationship Id="rId53" Type="http://schemas.openxmlformats.org/officeDocument/2006/relationships/slideLayout" Target="../slideLayouts/slideLayout85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49" Type="http://schemas.openxmlformats.org/officeDocument/2006/relationships/slideLayout" Target="../slideLayouts/slideLayout81.xml"/><Relationship Id="rId57" Type="http://schemas.openxmlformats.org/officeDocument/2006/relationships/image" Target="../media/image6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76.xml"/><Relationship Id="rId52" Type="http://schemas.openxmlformats.org/officeDocument/2006/relationships/slideLayout" Target="../slideLayouts/slideLayout8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80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83.xml"/><Relationship Id="rId3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51" r:id="rId13"/>
    <p:sldLayoutId id="2147483768" r:id="rId1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74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7" r:id="rId14"/>
    <p:sldLayoutId id="2147483769" r:id="rId15"/>
  </p:sldLayoutIdLst>
  <p:transition>
    <p:fade/>
  </p:transition>
  <p:hf hdr="0" ft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Relationship Id="rId6" Type="http://schemas.openxmlformats.org/officeDocument/2006/relationships/customXml" Target="../ink/ink8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69302" y="2918854"/>
            <a:ext cx="6274911" cy="179285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Operationalizing ML Model with Azure Databricks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73050" y="4607001"/>
            <a:ext cx="6271163" cy="8863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Manjunath Suryanarayana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Solutions Architect– Big Data &amp; Advanced Analytics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masuryan@microsoft.com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0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Hidden Technical Debt in ML System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733E3-E371-4218-AAFC-A1BDEAED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55181"/>
            <a:ext cx="11538857" cy="43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985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Challenges with Productionizing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844" y="3487507"/>
            <a:ext cx="6614785" cy="382362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Additional work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Different Frameworks, code paths and tools</a:t>
            </a: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Very tough to implement Agile process Methodologies (like CI and CD </a:t>
            </a:r>
            <a:r>
              <a:rPr kumimoji="0" lang="en-US" sz="1600" b="0" i="0" u="none" strike="noStrike" kern="1200" cap="none" spc="0" normalizeH="0" baseline="0" noProof="0" dirty="0" err="1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Slow to update Models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Nearly impossible to maintain versioning of Data and Model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Science doesn’t translate to production</a:t>
            </a:r>
            <a:endParaRPr kumimoji="0" lang="en-US" sz="16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A0D76-A6E9-489C-81C1-9618373E1920}"/>
              </a:ext>
            </a:extLst>
          </p:cNvPr>
          <p:cNvSpPr txBox="1"/>
          <p:nvPr/>
        </p:nvSpPr>
        <p:spPr>
          <a:xfrm>
            <a:off x="674914" y="1360714"/>
            <a:ext cx="3548743" cy="26068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 Team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 Prototype (Includes Research activities)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using Python/R (Mostly on Sample Data)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FB7C5-427D-4029-8915-429353953253}"/>
              </a:ext>
            </a:extLst>
          </p:cNvPr>
          <p:cNvSpPr txBox="1"/>
          <p:nvPr/>
        </p:nvSpPr>
        <p:spPr>
          <a:xfrm>
            <a:off x="5214257" y="1360713"/>
            <a:ext cx="3548743" cy="20097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Engineering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Re-implement model for Production (Java, Python)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C8C50B-04FB-48CA-94B3-3ADD36CE4B6C}"/>
                  </a:ext>
                </a:extLst>
              </p14:cNvPr>
              <p14:cNvContentPartPr/>
              <p14:nvPr/>
            </p14:nvContentPartPr>
            <p14:xfrm>
              <a:off x="3113169" y="1343203"/>
              <a:ext cx="2743920" cy="192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C8C50B-04FB-48CA-94B3-3ADD36CE4B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4170" y="1334563"/>
                <a:ext cx="2761558" cy="19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6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1680460"/>
          </a:xfrm>
        </p:spPr>
        <p:txBody>
          <a:bodyPr/>
          <a:lstStyle/>
          <a:p>
            <a:r>
              <a:rPr lang="en-US" sz="5400" dirty="0"/>
              <a:t>Why do we need Robust Model Deployment System</a:t>
            </a:r>
          </a:p>
        </p:txBody>
      </p:sp>
    </p:spTree>
    <p:extLst>
      <p:ext uri="{BB962C8B-B14F-4D97-AF65-F5344CB8AC3E}">
        <p14:creationId xmlns:p14="http://schemas.microsoft.com/office/powerpoint/2010/main" val="11451852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Different environments where Model gets deployed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B097D-97C6-40E6-91F8-6D6D2911F9D8}"/>
              </a:ext>
            </a:extLst>
          </p:cNvPr>
          <p:cNvSpPr txBox="1"/>
          <p:nvPr/>
        </p:nvSpPr>
        <p:spPr>
          <a:xfrm>
            <a:off x="803830" y="1517187"/>
            <a:ext cx="9548484" cy="382362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Application / e-commerce portals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 Systems / Hadoop / RDBMS (SQL Server)</a:t>
            </a: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 time Processing Systems / Middleware (Biztalk or Service Bus)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APIs / Microservices / Modern Infra or Cloud based serverless architecture (Azure Functions)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Embedded in Devices (Mobile Phones, Medical Devices etc.)</a:t>
            </a:r>
          </a:p>
        </p:txBody>
      </p:sp>
    </p:spTree>
    <p:extLst>
      <p:ext uri="{BB962C8B-B14F-4D97-AF65-F5344CB8AC3E}">
        <p14:creationId xmlns:p14="http://schemas.microsoft.com/office/powerpoint/2010/main" val="3747277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960EF0-21E4-417A-94E5-E1B7254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Agile to this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27E80-9585-45B8-B26B-71F89DE6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328058"/>
            <a:ext cx="5649686" cy="5080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690F-BC0B-4EFA-AC89-9ACD8932CE00}"/>
              </a:ext>
            </a:extLst>
          </p:cNvPr>
          <p:cNvSpPr txBox="1"/>
          <p:nvPr/>
        </p:nvSpPr>
        <p:spPr>
          <a:xfrm>
            <a:off x="6721929" y="1524000"/>
            <a:ext cx="3249385" cy="39272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Should support A/B testing and experiments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Measuring and Evaluating model performance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process should be fast and adaptive</a:t>
            </a:r>
          </a:p>
        </p:txBody>
      </p:sp>
    </p:spTree>
    <p:extLst>
      <p:ext uri="{BB962C8B-B14F-4D97-AF65-F5344CB8AC3E}">
        <p14:creationId xmlns:p14="http://schemas.microsoft.com/office/powerpoint/2010/main" val="39656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Different environments where Model gets deployed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27F7C-B053-48B6-9CF8-8DA0964C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06089"/>
            <a:ext cx="11881758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07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Ideal Scoring Environment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A0D76-A6E9-489C-81C1-9618373E1920}"/>
              </a:ext>
            </a:extLst>
          </p:cNvPr>
          <p:cNvSpPr txBox="1"/>
          <p:nvPr/>
        </p:nvSpPr>
        <p:spPr>
          <a:xfrm>
            <a:off x="674914" y="1360714"/>
            <a:ext cx="3548743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SLAs to Consider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Response Time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Throughput (predictions per second)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Uptime / Reliability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FB7C5-427D-4029-8915-429353953253}"/>
              </a:ext>
            </a:extLst>
          </p:cNvPr>
          <p:cNvSpPr txBox="1"/>
          <p:nvPr/>
        </p:nvSpPr>
        <p:spPr>
          <a:xfrm>
            <a:off x="5214257" y="1360713"/>
            <a:ext cx="3548743" cy="25391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Technology Stack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C/C++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Legacy (Mainframe)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Java/C#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88B66-2ED2-4D00-8DDA-64CFF377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3369130"/>
            <a:ext cx="8931729" cy="33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Online Learning and Open/Closed Loop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5AB5-7DE1-44B6-9D9D-E145B701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2" y="1318392"/>
            <a:ext cx="11723914" cy="47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Model Scoring use cases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6753A-BB15-4153-99F9-7853D58C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366156"/>
            <a:ext cx="5438095" cy="5229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01F4-F658-40B4-8AD3-0E8F7F899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71" y="1366156"/>
            <a:ext cx="5050971" cy="52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Architecture Options – Model Scoring</a:t>
            </a:r>
          </a:p>
        </p:txBody>
      </p:sp>
    </p:spTree>
    <p:extLst>
      <p:ext uri="{BB962C8B-B14F-4D97-AF65-F5344CB8AC3E}">
        <p14:creationId xmlns:p14="http://schemas.microsoft.com/office/powerpoint/2010/main" val="29782700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CB3-4656-4913-84CF-70A8866A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77696"/>
            <a:ext cx="11655840" cy="899665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A9913E9-F299-439D-9BB0-C159865268F9}"/>
              </a:ext>
            </a:extLst>
          </p:cNvPr>
          <p:cNvSpPr txBox="1">
            <a:spLocks/>
          </p:cNvSpPr>
          <p:nvPr/>
        </p:nvSpPr>
        <p:spPr>
          <a:xfrm>
            <a:off x="357742" y="1424883"/>
            <a:ext cx="6058961" cy="258169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defTabSz="914367" fontAlgn="base">
              <a:spcBef>
                <a:spcPts val="600"/>
              </a:spcBef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cs typeface="Segoe UI" panose="020B0502040204020203" pitchFamily="34" charset="0"/>
              </a:rPr>
              <a:t>Databricks is the team which started the Spark project at UC Berkeley in 2009, the goad was to make big data simple and building a Unified Analytics Platform</a:t>
            </a: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endParaRPr kumimoji="0" lang="en-US" sz="1600" b="0" i="0" u="none" strike="noStrike" kern="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EAEAEA">
                  <a:lumMod val="25000"/>
                </a:srgbClr>
              </a:soli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a </a:t>
            </a:r>
            <a:r>
              <a:rPr kumimoji="0" lang="en-US" sz="1600" b="1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party </a:t>
            </a: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service on Azure.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Unlike with other clouds, it is not an Azure Marketplace or a 3</a:t>
            </a:r>
            <a:r>
              <a:rPr kumimoji="0" lang="en-US" sz="1400" b="0" i="0" u="none" strike="noStrike" kern="0" cap="none" spc="0" normalizeH="0" baseline="3000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 party hosted service. 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Eliminates need to create a separate account with Databricks</a:t>
            </a: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Freeform: Shape 1">
            <a:extLst>
              <a:ext uri="{FF2B5EF4-FFF2-40B4-BE49-F238E27FC236}">
                <a16:creationId xmlns:a16="http://schemas.microsoft.com/office/drawing/2014/main" id="{ED361D54-B22F-46C7-BE09-30B957A8F51E}"/>
              </a:ext>
            </a:extLst>
          </p:cNvPr>
          <p:cNvSpPr/>
          <p:nvPr/>
        </p:nvSpPr>
        <p:spPr bwMode="auto">
          <a:xfrm>
            <a:off x="6866022" y="1994828"/>
            <a:ext cx="4968236" cy="2752102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MS cloud text">
            <a:extLst>
              <a:ext uri="{FF2B5EF4-FFF2-40B4-BE49-F238E27FC236}">
                <a16:creationId xmlns:a16="http://schemas.microsoft.com/office/drawing/2014/main" id="{B24C7F1D-2C36-4CE4-AC5A-197A0BAF4763}"/>
              </a:ext>
            </a:extLst>
          </p:cNvPr>
          <p:cNvSpPr txBox="1">
            <a:spLocks/>
          </p:cNvSpPr>
          <p:nvPr/>
        </p:nvSpPr>
        <p:spPr>
          <a:xfrm>
            <a:off x="7030933" y="3925957"/>
            <a:ext cx="4968236" cy="820973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Microsoft Azure</a:t>
            </a:r>
            <a:endParaRPr kumimoji="0" lang="en-US" sz="3600" b="0" i="0" u="none" strike="noStrike" kern="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databricks icon">
            <a:extLst>
              <a:ext uri="{FF2B5EF4-FFF2-40B4-BE49-F238E27FC236}">
                <a16:creationId xmlns:a16="http://schemas.microsoft.com/office/drawing/2014/main" id="{D75E2D2A-F0FD-4DD7-B1CF-7955E9B2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2" y="3078698"/>
            <a:ext cx="2579557" cy="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4.79167E-6 0.0962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1 – eCommerce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F5866-5040-4301-A5CD-1CA87544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0" y="1480457"/>
            <a:ext cx="10885714" cy="4629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1EDA69-1B2D-4668-A610-CD5427F985AF}"/>
                  </a:ext>
                </a:extLst>
              </p14:cNvPr>
              <p14:cNvContentPartPr/>
              <p14:nvPr/>
            </p14:nvContentPartPr>
            <p14:xfrm>
              <a:off x="6119889" y="4901040"/>
              <a:ext cx="664560" cy="23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1EDA69-1B2D-4668-A610-CD5427F985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0889" y="4892400"/>
                <a:ext cx="6822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3E9745-D865-4D47-BF18-67C9A3102F1F}"/>
                  </a:ext>
                </a:extLst>
              </p14:cNvPr>
              <p14:cNvContentPartPr/>
              <p14:nvPr/>
            </p14:nvContentPartPr>
            <p14:xfrm>
              <a:off x="5278209" y="4865400"/>
              <a:ext cx="696600" cy="33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3E9745-D865-4D47-BF18-67C9A3102F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9209" y="4856410"/>
                <a:ext cx="714240" cy="351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7F08E5-C5C3-4D57-B726-7E549D93F3BE}"/>
                  </a:ext>
                </a:extLst>
              </p14:cNvPr>
              <p14:cNvContentPartPr/>
              <p14:nvPr/>
            </p14:nvContentPartPr>
            <p14:xfrm>
              <a:off x="2272569" y="3342600"/>
              <a:ext cx="318240" cy="186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7F08E5-C5C3-4D57-B726-7E549D93F3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3929" y="3333600"/>
                <a:ext cx="33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1359B7-87BB-4E45-93DB-48FE09AAE20E}"/>
                  </a:ext>
                </a:extLst>
              </p14:cNvPr>
              <p14:cNvContentPartPr/>
              <p14:nvPr/>
            </p14:nvContentPartPr>
            <p14:xfrm>
              <a:off x="2678289" y="3253680"/>
              <a:ext cx="980640" cy="35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1359B7-87BB-4E45-93DB-48FE09AAE2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9652" y="3244689"/>
                <a:ext cx="998274" cy="37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D4479-D9D7-4A2F-9350-150C866CD479}"/>
                  </a:ext>
                </a:extLst>
              </p14:cNvPr>
              <p14:cNvContentPartPr/>
              <p14:nvPr/>
            </p14:nvContentPartPr>
            <p14:xfrm>
              <a:off x="1266009" y="3202560"/>
              <a:ext cx="839520" cy="343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D4479-D9D7-4A2F-9350-150C866CD4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7365" y="3193560"/>
                <a:ext cx="857168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3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2 – eCommerce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792A1-769C-412B-AD40-516B39A0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0" y="1300843"/>
            <a:ext cx="1092391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3 – Focus of the topic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276ED-A127-41AB-9E21-72167200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086599"/>
            <a:ext cx="11602183" cy="54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Azure Databricks – ML Model Export</a:t>
            </a:r>
          </a:p>
        </p:txBody>
      </p:sp>
    </p:spTree>
    <p:extLst>
      <p:ext uri="{BB962C8B-B14F-4D97-AF65-F5344CB8AC3E}">
        <p14:creationId xmlns:p14="http://schemas.microsoft.com/office/powerpoint/2010/main" val="40312257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Model Deployment Life Cycle  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EAD2C3-77D1-4F05-99C7-F181B3C68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016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0655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Model Deployment Options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EA3B23-C117-47AB-883F-E0D5979AB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458046"/>
              </p:ext>
            </p:extLst>
          </p:nvPr>
        </p:nvGraphicFramePr>
        <p:xfrm>
          <a:off x="2032000" y="1001486"/>
          <a:ext cx="8128000" cy="5136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8218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 err="1">
                <a:solidFill>
                  <a:srgbClr val="0078D7"/>
                </a:solidFill>
              </a:rPr>
              <a:t>Mleap</a:t>
            </a:r>
            <a:r>
              <a:rPr lang="en-US" sz="2400" dirty="0">
                <a:solidFill>
                  <a:srgbClr val="0078D7"/>
                </a:solidFill>
              </a:rPr>
              <a:t> Components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EAB71-D6BB-41F2-AAA1-C77FCE2F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081212"/>
            <a:ext cx="10629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847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4C0-D20F-45FA-A331-0A10E2A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are these customers looking to do next?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DF9B1-412E-4278-8CFB-8C232B744519}"/>
              </a:ext>
            </a:extLst>
          </p:cNvPr>
          <p:cNvSpPr/>
          <p:nvPr/>
        </p:nvSpPr>
        <p:spPr bwMode="auto">
          <a:xfrm>
            <a:off x="457201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15AE5-EFCC-4EF5-805F-984E1E132DD2}"/>
              </a:ext>
            </a:extLst>
          </p:cNvPr>
          <p:cNvSpPr/>
          <p:nvPr/>
        </p:nvSpPr>
        <p:spPr bwMode="auto">
          <a:xfrm>
            <a:off x="2712502" y="3685476"/>
            <a:ext cx="2255581" cy="4710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D42AF-891B-46F2-9A0D-20A791EC49ED}"/>
              </a:ext>
            </a:extLst>
          </p:cNvPr>
          <p:cNvSpPr/>
          <p:nvPr/>
        </p:nvSpPr>
        <p:spPr bwMode="auto">
          <a:xfrm>
            <a:off x="4968083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35962-FADF-4CA6-AC26-9A3BC1F892F2}"/>
              </a:ext>
            </a:extLst>
          </p:cNvPr>
          <p:cNvSpPr/>
          <p:nvPr/>
        </p:nvSpPr>
        <p:spPr bwMode="auto">
          <a:xfrm>
            <a:off x="7223384" y="3685476"/>
            <a:ext cx="2255581" cy="4710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C1D5AB-DCA1-4D28-8C97-4FCD9492BD78}"/>
              </a:ext>
            </a:extLst>
          </p:cNvPr>
          <p:cNvSpPr/>
          <p:nvPr/>
        </p:nvSpPr>
        <p:spPr bwMode="auto">
          <a:xfrm>
            <a:off x="9479220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3F6DFF-B8ED-4376-B2C4-AA10090CB56B}"/>
              </a:ext>
            </a:extLst>
          </p:cNvPr>
          <p:cNvCxnSpPr>
            <a:cxnSpLocks/>
          </p:cNvCxnSpPr>
          <p:nvPr/>
        </p:nvCxnSpPr>
        <p:spPr>
          <a:xfrm flipV="1">
            <a:off x="1584991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970CCA-4029-4E0D-A48C-732C774F63A5}"/>
              </a:ext>
            </a:extLst>
          </p:cNvPr>
          <p:cNvSpPr/>
          <p:nvPr/>
        </p:nvSpPr>
        <p:spPr>
          <a:xfrm>
            <a:off x="514469" y="1382817"/>
            <a:ext cx="2141043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Deep neural networks will be a standard component 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80%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data scientists’ tool boxes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A43E20-ADAD-4F1B-8293-D23CC6D897D1}"/>
              </a:ext>
            </a:extLst>
          </p:cNvPr>
          <p:cNvCxnSpPr>
            <a:cxnSpLocks/>
          </p:cNvCxnSpPr>
          <p:nvPr/>
        </p:nvCxnSpPr>
        <p:spPr>
          <a:xfrm>
            <a:off x="5575012" y="4156510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6DBB2AF-589C-42A9-AD33-17B3FF27FF8A}"/>
              </a:ext>
            </a:extLst>
          </p:cNvPr>
          <p:cNvSpPr/>
          <p:nvPr/>
        </p:nvSpPr>
        <p:spPr>
          <a:xfrm>
            <a:off x="4121944" y="5552776"/>
            <a:ext cx="2906136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More than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40%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data science tasks will be automated, resulting in increased productivity and broader usage by citizen data scientists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EE2B5A-7E49-4F4B-B116-360169692907}"/>
              </a:ext>
            </a:extLst>
          </p:cNvPr>
          <p:cNvCxnSpPr>
            <a:cxnSpLocks/>
          </p:cNvCxnSpPr>
          <p:nvPr/>
        </p:nvCxnSpPr>
        <p:spPr>
          <a:xfrm flipV="1">
            <a:off x="6690391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1EAD9-89E9-4D6F-ABF1-A31B421B732D}"/>
              </a:ext>
            </a:extLst>
          </p:cNvPr>
          <p:cNvSpPr/>
          <p:nvPr/>
        </p:nvSpPr>
        <p:spPr>
          <a:xfrm>
            <a:off x="5619869" y="1382817"/>
            <a:ext cx="2141043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companies will dedicate workers to monitor and guide neural networks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631B1B-ED16-489B-B3C7-BCD05A73993E}"/>
              </a:ext>
            </a:extLst>
          </p:cNvPr>
          <p:cNvCxnSpPr>
            <a:cxnSpLocks/>
          </p:cNvCxnSpPr>
          <p:nvPr/>
        </p:nvCxnSpPr>
        <p:spPr>
          <a:xfrm>
            <a:off x="8351174" y="4156510"/>
            <a:ext cx="0" cy="1150621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66E4913-068E-4753-94C6-D2600C4D87B6}"/>
              </a:ext>
            </a:extLst>
          </p:cNvPr>
          <p:cNvSpPr/>
          <p:nvPr/>
        </p:nvSpPr>
        <p:spPr>
          <a:xfrm>
            <a:off x="7268788" y="5552776"/>
            <a:ext cx="2164772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More than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half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50000"/>
                  </a:srgb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global enterprises already using cloud today will adopt an all-in cloud strategy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744502-2381-4C6A-9DEB-117C72760819}"/>
              </a:ext>
            </a:extLst>
          </p:cNvPr>
          <p:cNvCxnSpPr>
            <a:cxnSpLocks/>
          </p:cNvCxnSpPr>
          <p:nvPr/>
        </p:nvCxnSpPr>
        <p:spPr>
          <a:xfrm flipV="1">
            <a:off x="10607010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07F34-507A-458C-96B5-4FB8037173CF}"/>
              </a:ext>
            </a:extLst>
          </p:cNvPr>
          <p:cNvSpPr/>
          <p:nvPr/>
        </p:nvSpPr>
        <p:spPr>
          <a:xfrm>
            <a:off x="9418381" y="1382817"/>
            <a:ext cx="2316420" cy="11506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Data scientists will no longer need to manage infrastructure or implement custom code – the systems will scale for them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727EBEB-33DB-4A45-8B04-7B45D9B6B0D7}"/>
              </a:ext>
            </a:extLst>
          </p:cNvPr>
          <p:cNvSpPr/>
          <p:nvPr/>
        </p:nvSpPr>
        <p:spPr bwMode="auto">
          <a:xfrm rot="5400000">
            <a:off x="2618780" y="3867272"/>
            <a:ext cx="294376" cy="107442"/>
          </a:xfrm>
          <a:prstGeom prst="triangl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80F6491C-7C46-4BA4-A2F0-16A84BE2B0EF}"/>
              </a:ext>
            </a:extLst>
          </p:cNvPr>
          <p:cNvSpPr/>
          <p:nvPr/>
        </p:nvSpPr>
        <p:spPr bwMode="auto">
          <a:xfrm rot="5400000">
            <a:off x="4874361" y="3867272"/>
            <a:ext cx="294376" cy="107442"/>
          </a:xfrm>
          <a:prstGeom prst="triangle">
            <a:avLst/>
          </a:prstGeom>
          <a:solidFill>
            <a:srgbClr val="003C6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452BA7C-CC02-4BA2-B5DF-9C11408301D6}"/>
              </a:ext>
            </a:extLst>
          </p:cNvPr>
          <p:cNvSpPr/>
          <p:nvPr/>
        </p:nvSpPr>
        <p:spPr bwMode="auto">
          <a:xfrm rot="5400000">
            <a:off x="7129917" y="3867272"/>
            <a:ext cx="294376" cy="107442"/>
          </a:xfrm>
          <a:prstGeom prst="triangl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168A475-D2C1-4C2C-B04E-F42C5494FC14}"/>
              </a:ext>
            </a:extLst>
          </p:cNvPr>
          <p:cNvSpPr/>
          <p:nvPr/>
        </p:nvSpPr>
        <p:spPr bwMode="auto">
          <a:xfrm rot="5400000">
            <a:off x="9385498" y="3867272"/>
            <a:ext cx="294376" cy="107442"/>
          </a:xfrm>
          <a:prstGeom prst="triangle">
            <a:avLst/>
          </a:prstGeom>
          <a:solidFill>
            <a:srgbClr val="003C6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48048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488140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44621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chemeClr val="bg1"/>
              </a:gs>
              <a:gs pos="50000">
                <a:schemeClr val="bg1">
                  <a:alpha val="70000"/>
                </a:schemeClr>
              </a:gs>
              <a:gs pos="76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5" y="988"/>
            <a:ext cx="7440445" cy="685654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779" y="2894046"/>
            <a:ext cx="4467777" cy="106990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1470"/>
              </a:spcAft>
              <a:defRPr/>
            </a:pPr>
            <a:r>
              <a:rPr lang="en-US" sz="3529" kern="0" dirty="0">
                <a:solidFill>
                  <a:schemeClr val="accent5"/>
                </a:solidFill>
                <a:latin typeface="Segoe UI Light"/>
              </a:rPr>
              <a:t>Manjunath Suryanarayana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4150" y="1041665"/>
            <a:ext cx="5071591" cy="983434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Architect at Microsoft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Big Data | Machine Learning | AI |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4150" y="2064287"/>
            <a:ext cx="5282307" cy="983434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Around 18+ Years of Experience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| IQVIA | Aditi Technologies | Dell | Mindtree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4150" y="4437245"/>
            <a:ext cx="5071591" cy="1214331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MSc. Information Technology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Cloud Certified| Microsoft Big Data Certified | Microsoft Data Science Certified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4150" y="3002957"/>
            <a:ext cx="6038864" cy="1594499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 Dev, Services and Sales teams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Engineering| Operations &amp; Management </a:t>
            </a:r>
            <a:b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Technology| Leadership | Solution Selling, Pre-Sales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4150" y="5532183"/>
            <a:ext cx="5071591" cy="1291275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Me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https://www.linkedin.com/in/manjj/ 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masuryan@microsoft.com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74277" y="302069"/>
            <a:ext cx="6513408" cy="581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latin typeface="+mj-lt"/>
              </a:rPr>
              <a:t>About Me</a:t>
            </a:r>
          </a:p>
        </p:txBody>
      </p:sp>
      <p:sp>
        <p:nvSpPr>
          <p:cNvPr id="28" name="Freeform 22"/>
          <p:cNvSpPr>
            <a:spLocks noChangeAspect="1"/>
          </p:cNvSpPr>
          <p:nvPr/>
        </p:nvSpPr>
        <p:spPr bwMode="auto">
          <a:xfrm>
            <a:off x="5403327" y="1191852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29" name="Freeform 18"/>
          <p:cNvSpPr>
            <a:spLocks noChangeAspect="1"/>
          </p:cNvSpPr>
          <p:nvPr/>
        </p:nvSpPr>
        <p:spPr bwMode="auto">
          <a:xfrm>
            <a:off x="5440688" y="2142401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30" name="Freeform 9"/>
          <p:cNvSpPr>
            <a:spLocks noChangeAspect="1"/>
          </p:cNvSpPr>
          <p:nvPr/>
        </p:nvSpPr>
        <p:spPr bwMode="auto">
          <a:xfrm>
            <a:off x="5523844" y="3215997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5470775" y="4502919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470775" y="5700989"/>
            <a:ext cx="537500" cy="528413"/>
            <a:chOff x="10832823" y="3353836"/>
            <a:chExt cx="537576" cy="528488"/>
          </a:xfrm>
        </p:grpSpPr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94EE5A-FCD1-4E05-B14C-1F0CEAE3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7" y="332096"/>
            <a:ext cx="27336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A7421-6E88-4164-8A25-628D664D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12" y="304358"/>
            <a:ext cx="11653523" cy="932563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Agenda</a:t>
            </a:r>
            <a:endParaRPr lang="en-US" sz="54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49F6D-17CA-49B0-B297-FBA672F0AE9A}"/>
              </a:ext>
            </a:extLst>
          </p:cNvPr>
          <p:cNvSpPr txBox="1"/>
          <p:nvPr/>
        </p:nvSpPr>
        <p:spPr>
          <a:xfrm>
            <a:off x="527957" y="1442357"/>
            <a:ext cx="10118272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 at high level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Spark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Mllib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2.x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Serializing a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 Scoring – Requirements to Architectures (Best Practices)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 Model Scoring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73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4"/>
          <p:cNvSpPr>
            <a:spLocks noChangeArrowheads="1"/>
          </p:cNvSpPr>
          <p:nvPr/>
        </p:nvSpPr>
        <p:spPr bwMode="auto">
          <a:xfrm>
            <a:off x="2740512" y="135593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8" name="Freeform 4"/>
          <p:cNvSpPr>
            <a:spLocks noChangeArrowheads="1"/>
          </p:cNvSpPr>
          <p:nvPr/>
        </p:nvSpPr>
        <p:spPr bwMode="auto">
          <a:xfrm>
            <a:off x="2837398" y="458304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40" name="Group 639"/>
          <p:cNvGrpSpPr/>
          <p:nvPr/>
        </p:nvGrpSpPr>
        <p:grpSpPr>
          <a:xfrm>
            <a:off x="3571135" y="496933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641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2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3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45" name="Freeform 86"/>
          <p:cNvSpPr>
            <a:spLocks noChangeArrowheads="1"/>
          </p:cNvSpPr>
          <p:nvPr/>
        </p:nvSpPr>
        <p:spPr bwMode="auto">
          <a:xfrm>
            <a:off x="6651352" y="497803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59116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Databricks Runtime Engine</a:t>
            </a: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49317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576" name="Freeform 2"/>
          <p:cNvSpPr>
            <a:spLocks noChangeArrowheads="1"/>
          </p:cNvSpPr>
          <p:nvPr/>
        </p:nvSpPr>
        <p:spPr bwMode="auto">
          <a:xfrm>
            <a:off x="2837398" y="310241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73135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649" name="TextBox 648"/>
          <p:cNvSpPr txBox="1"/>
          <p:nvPr/>
        </p:nvSpPr>
        <p:spPr>
          <a:xfrm>
            <a:off x="573564" y="346202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375153" y="441012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420288" y="539437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75153" y="248483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48422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9899724" y="236050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0305938" y="338796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10213165" y="460223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704" name="Group 703"/>
          <p:cNvGrpSpPr/>
          <p:nvPr/>
        </p:nvGrpSpPr>
        <p:grpSpPr>
          <a:xfrm>
            <a:off x="10634752" y="187448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705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6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8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9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0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1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2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3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4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5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6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7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8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93261" y="4058559"/>
            <a:ext cx="593063" cy="516113"/>
            <a:chOff x="8834092" y="4167766"/>
            <a:chExt cx="1712913" cy="1490662"/>
          </a:xfrm>
        </p:grpSpPr>
        <p:sp>
          <p:nvSpPr>
            <p:cNvPr id="722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3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4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5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6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8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9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0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1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2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10687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3943993"/>
            <a:ext cx="476134" cy="467582"/>
            <a:chOff x="2549926" y="1227604"/>
            <a:chExt cx="5177116" cy="5084148"/>
          </a:xfrm>
        </p:grpSpPr>
        <p:sp>
          <p:nvSpPr>
            <p:cNvPr id="205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057440" y="504229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6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2933595"/>
            <a:ext cx="496622" cy="378062"/>
            <a:chOff x="2502877" y="2643553"/>
            <a:chExt cx="3651737" cy="2779942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6" name="Freeform 2"/>
          <p:cNvSpPr>
            <a:spLocks noChangeArrowheads="1"/>
          </p:cNvSpPr>
          <p:nvPr/>
        </p:nvSpPr>
        <p:spPr bwMode="auto">
          <a:xfrm>
            <a:off x="2837398" y="173036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 rot="16200000">
            <a:off x="7816827" y="3613269"/>
            <a:ext cx="3901792" cy="467102"/>
            <a:chOff x="3487387" y="4548246"/>
            <a:chExt cx="5217226" cy="653146"/>
          </a:xfrm>
        </p:grpSpPr>
        <p:sp>
          <p:nvSpPr>
            <p:cNvPr id="330" name="Freeform 329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1" name="Freeform 330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4932273"/>
            <a:ext cx="610610" cy="484674"/>
            <a:chOff x="4223626" y="2353385"/>
            <a:chExt cx="1173971" cy="93184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335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6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7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8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9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0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1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2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4946317"/>
            <a:ext cx="800100" cy="418494"/>
          </a:xfrm>
          <a:prstGeom prst="rect">
            <a:avLst/>
          </a:prstGeom>
        </p:spPr>
      </p:pic>
      <p:grpSp>
        <p:nvGrpSpPr>
          <p:cNvPr id="357" name="Group 356"/>
          <p:cNvGrpSpPr/>
          <p:nvPr/>
        </p:nvGrpSpPr>
        <p:grpSpPr>
          <a:xfrm rot="16200000">
            <a:off x="308610" y="3511904"/>
            <a:ext cx="3947815" cy="467102"/>
            <a:chOff x="3487387" y="4548246"/>
            <a:chExt cx="5217226" cy="653146"/>
          </a:xfrm>
        </p:grpSpPr>
        <p:sp>
          <p:nvSpPr>
            <p:cNvPr id="358" name="Freeform 357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9" name="Freeform 358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80442" y="1874678"/>
            <a:ext cx="388896" cy="593152"/>
            <a:chOff x="952162" y="1304149"/>
            <a:chExt cx="630602" cy="961807"/>
          </a:xfrm>
          <a:noFill/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770" y="2948780"/>
            <a:ext cx="829640" cy="459762"/>
            <a:chOff x="603432" y="2974623"/>
            <a:chExt cx="829640" cy="459762"/>
          </a:xfrm>
        </p:grpSpPr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3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67035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204216"/>
            <a:ext cx="476134" cy="467582"/>
            <a:chOff x="2549926" y="1227604"/>
            <a:chExt cx="5177116" cy="5084148"/>
          </a:xfrm>
        </p:grpSpPr>
        <p:sp>
          <p:nvSpPr>
            <p:cNvPr id="167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33002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185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062446"/>
            <a:ext cx="11408940" cy="5085805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28603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13810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16300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62954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228197"/>
            <a:ext cx="509188" cy="399948"/>
            <a:chOff x="8339328" y="268334"/>
            <a:chExt cx="780544" cy="613088"/>
          </a:xfrm>
        </p:grpSpPr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284173"/>
            <a:ext cx="502920" cy="361358"/>
            <a:chOff x="10268712" y="1254226"/>
            <a:chExt cx="804672" cy="578172"/>
          </a:xfrm>
        </p:grpSpPr>
        <p:grpSp>
          <p:nvGrpSpPr>
            <p:cNvPr id="194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196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234285"/>
            <a:ext cx="554668" cy="377171"/>
            <a:chOff x="9151662" y="1184065"/>
            <a:chExt cx="554668" cy="377171"/>
          </a:xfrm>
        </p:grpSpPr>
        <p:grpSp>
          <p:nvGrpSpPr>
            <p:cNvPr id="219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4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72221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73186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15005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15482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64251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62954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75426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75086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75086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388807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387946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99" y="3620535"/>
            <a:ext cx="546696" cy="546696"/>
          </a:xfrm>
          <a:prstGeom prst="rect">
            <a:avLst/>
          </a:prstGeom>
        </p:spPr>
      </p:pic>
      <p:pic>
        <p:nvPicPr>
          <p:cNvPr id="25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8651" y="3659103"/>
            <a:ext cx="493022" cy="4930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662593" y="6294008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 on secure &amp; trusted cloud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29663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Scale without limits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595810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39886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3" name="Title 1">
            <a:extLst>
              <a:ext uri="{FF2B5EF4-FFF2-40B4-BE49-F238E27FC236}">
                <a16:creationId xmlns:a16="http://schemas.microsoft.com/office/drawing/2014/main" id="{E4B4DC97-3EBB-4DA5-B8DF-1E36FFBF55BB}"/>
              </a:ext>
            </a:extLst>
          </p:cNvPr>
          <p:cNvSpPr txBox="1">
            <a:spLocks/>
          </p:cNvSpPr>
          <p:nvPr/>
        </p:nvSpPr>
        <p:spPr>
          <a:xfrm>
            <a:off x="268080" y="27769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rm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8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Azure </a:t>
            </a:r>
            <a:r>
              <a:rPr kumimoji="0" lang="en-US" sz="2400" b="0" i="0" u="none" strike="noStrike" kern="1200" cap="all" spc="800" normalizeH="0" baseline="0" noProof="0" dirty="0" err="1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Databricks</a:t>
            </a:r>
            <a:endParaRPr kumimoji="0" lang="en-US" sz="2400" b="0" i="0" u="none" strike="noStrike" kern="1200" cap="all" spc="800" normalizeH="0" baseline="0" noProof="0" dirty="0">
              <a:ln w="3175"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+mn-ea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marR="0" lvl="1" indent="0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SQL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Queries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GraphX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1AFF8AC-D8FF-4E34-9441-5E35054C338F}"/>
                  </a:ext>
                </a:extLst>
              </p14:cNvPr>
              <p14:cNvContentPartPr/>
              <p14:nvPr/>
            </p14:nvContentPartPr>
            <p14:xfrm>
              <a:off x="6551529" y="1983283"/>
              <a:ext cx="1357920" cy="220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1AFF8AC-D8FF-4E34-9441-5E35054C3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2529" y="1974643"/>
                <a:ext cx="1375560" cy="22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 </a:t>
            </a:r>
            <a:r>
              <a:rPr lang="en-US" sz="2400" cap="all" spc="800" dirty="0" err="1">
                <a:solidFill>
                  <a:srgbClr val="0078D7"/>
                </a:solidFill>
                <a:latin typeface="Segoe UI Light" charset="0"/>
                <a:cs typeface="Segoe UI Light" charset="0"/>
              </a:rPr>
              <a:t>MLlib</a:t>
            </a: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1554906"/>
            <a:ext cx="6614785" cy="38362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Distributed algorithms that scale linearly with data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Algorithms 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cover most of the use cases, includes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 workflow utilities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Migration to Spark Dataframe started with 1.3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Contribution by 75+ orgs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 around the concept of Pipeline (</a:t>
            </a:r>
            <a:r>
              <a:rPr kumimoji="0" lang="en-US" sz="1600" b="0" i="0" u="none" strike="noStrike" kern="1200" cap="none" spc="0" normalizeH="0" baseline="0" noProof="0" dirty="0" err="1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Scikit</a:t>
            </a: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Learn)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Agile Modeling Process</a:t>
            </a:r>
            <a:endParaRPr kumimoji="0" lang="en-US" sz="16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Scalable Machine Learning Library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2751A-3961-4F6D-A4CD-A95F0B7B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41" y="2042985"/>
            <a:ext cx="2630260" cy="29547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1AB66E-7E56-480E-9BE7-8A5105C4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492" y="2926701"/>
            <a:ext cx="2156051" cy="1968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86D0E7B-CDAF-45EC-92FA-9BCC21ADFC30}"/>
                  </a:ext>
                </a:extLst>
              </p14:cNvPr>
              <p14:cNvContentPartPr/>
              <p14:nvPr/>
            </p14:nvContentPartPr>
            <p14:xfrm>
              <a:off x="4321329" y="1903363"/>
              <a:ext cx="3670560" cy="90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86D0E7B-CDAF-45EC-92FA-9BCC21ADFC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2689" y="1894723"/>
                <a:ext cx="3688200" cy="9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8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Machine Learning Model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455D1-0A07-49A1-ABBE-171609108852}"/>
              </a:ext>
            </a:extLst>
          </p:cNvPr>
          <p:cNvSpPr txBox="1"/>
          <p:nvPr/>
        </p:nvSpPr>
        <p:spPr>
          <a:xfrm>
            <a:off x="310874" y="1774371"/>
            <a:ext cx="3956326" cy="52383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process of training an ML </a:t>
            </a:r>
            <a:r>
              <a:rPr lang="en-US" b="1" dirty="0"/>
              <a:t>model</a:t>
            </a:r>
            <a:r>
              <a:rPr lang="en-US" dirty="0"/>
              <a:t> involves providing an ML algorithm (that is, the </a:t>
            </a:r>
            <a:r>
              <a:rPr lang="en-US" b="1" dirty="0"/>
              <a:t>learning</a:t>
            </a:r>
            <a:r>
              <a:rPr lang="en-US" dirty="0"/>
              <a:t> algorithm) with training data to learn from. The term ML </a:t>
            </a:r>
            <a:r>
              <a:rPr lang="en-US" b="1" dirty="0"/>
              <a:t>model</a:t>
            </a:r>
            <a:r>
              <a:rPr lang="en-US" dirty="0"/>
              <a:t> refers to the </a:t>
            </a:r>
            <a:r>
              <a:rPr lang="en-US" b="1" dirty="0"/>
              <a:t>model</a:t>
            </a:r>
            <a:r>
              <a:rPr lang="en-US" dirty="0"/>
              <a:t> artifact that is created by the training process.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Model is a Mathematical Function f(x)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Eg.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Linear Regression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 = b0 + b1X1 + b2X2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D1EA-7F79-4F1B-9834-79A9E0F8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79" y="1674360"/>
            <a:ext cx="3770489" cy="244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975EE-FC05-42D6-A0F4-6600F378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4756"/>
            <a:ext cx="3824968" cy="19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DFDE572-6F62-4BA5-9987-9A9C6FA2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</p:spPr>
        <p:txBody>
          <a:bodyPr/>
          <a:lstStyle/>
          <a:p>
            <a:r>
              <a:rPr lang="en-US" dirty="0"/>
              <a:t>Modeling Data Science Process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030C05-E8D7-45FE-A612-FC67C236B10F}"/>
              </a:ext>
            </a:extLst>
          </p:cNvPr>
          <p:cNvSpPr/>
          <p:nvPr/>
        </p:nvSpPr>
        <p:spPr>
          <a:xfrm>
            <a:off x="948697" y="2252550"/>
            <a:ext cx="1722219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Define Objective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050E2-467C-4243-98EB-D05915669FDE}"/>
              </a:ext>
            </a:extLst>
          </p:cNvPr>
          <p:cNvSpPr/>
          <p:nvPr/>
        </p:nvSpPr>
        <p:spPr>
          <a:xfrm>
            <a:off x="948698" y="3595766"/>
            <a:ext cx="1720447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Access and Understand the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D42FC8-660C-45AD-B6BB-4B81C8204270}"/>
              </a:ext>
            </a:extLst>
          </p:cNvPr>
          <p:cNvSpPr/>
          <p:nvPr/>
        </p:nvSpPr>
        <p:spPr>
          <a:xfrm>
            <a:off x="946927" y="4872010"/>
            <a:ext cx="1736355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Pre-processing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01FC07-5319-4EAA-A540-371A01573809}"/>
              </a:ext>
            </a:extLst>
          </p:cNvPr>
          <p:cNvSpPr txBox="1"/>
          <p:nvPr/>
        </p:nvSpPr>
        <p:spPr>
          <a:xfrm>
            <a:off x="2300113" y="4821188"/>
            <a:ext cx="453519" cy="498988"/>
          </a:xfrm>
          <a:prstGeom prst="rect">
            <a:avLst/>
          </a:prstGeom>
          <a:noFill/>
        </p:spPr>
        <p:txBody>
          <a:bodyPr wrap="none" lIns="186471" tIns="149177" rIns="186471" bIns="149177" rtlCol="0">
            <a:spAutoFit/>
          </a:bodyPr>
          <a:lstStyle/>
          <a:p>
            <a:pPr marL="0" marR="0" lvl="0" indent="0" defTabSz="93264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*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027F62-899F-40E5-BD3E-7B3F357E1750}"/>
              </a:ext>
            </a:extLst>
          </p:cNvPr>
          <p:cNvSpPr/>
          <p:nvPr/>
        </p:nvSpPr>
        <p:spPr bwMode="auto">
          <a:xfrm>
            <a:off x="5366911" y="1113158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Historical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829D37-F59B-4CAD-BBA2-4623B11C645D}"/>
              </a:ext>
            </a:extLst>
          </p:cNvPr>
          <p:cNvSpPr/>
          <p:nvPr/>
        </p:nvSpPr>
        <p:spPr bwMode="auto">
          <a:xfrm>
            <a:off x="4043772" y="2948291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Training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1CA3EB-214D-44BD-8401-921A0255FB5A}"/>
              </a:ext>
            </a:extLst>
          </p:cNvPr>
          <p:cNvSpPr/>
          <p:nvPr/>
        </p:nvSpPr>
        <p:spPr bwMode="auto">
          <a:xfrm>
            <a:off x="6715292" y="2948291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Testing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36F42B-4211-4851-8E3A-1B013B9D7DF8}"/>
              </a:ext>
            </a:extLst>
          </p:cNvPr>
          <p:cNvSpPr/>
          <p:nvPr/>
        </p:nvSpPr>
        <p:spPr bwMode="auto">
          <a:xfrm>
            <a:off x="9869729" y="1156076"/>
            <a:ext cx="1810636" cy="80141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Future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only]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F821A949-8ABA-4530-A46E-0CA7B608FEBA}"/>
              </a:ext>
            </a:extLst>
          </p:cNvPr>
          <p:cNvSpPr/>
          <p:nvPr/>
        </p:nvSpPr>
        <p:spPr bwMode="auto">
          <a:xfrm>
            <a:off x="5691569" y="2173181"/>
            <a:ext cx="1673239" cy="757535"/>
          </a:xfrm>
          <a:prstGeom prst="diamond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Split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4C147D-AA9E-4178-97DD-DD1F54F1D6B0}"/>
              </a:ext>
            </a:extLst>
          </p:cNvPr>
          <p:cNvSpPr/>
          <p:nvPr/>
        </p:nvSpPr>
        <p:spPr bwMode="auto">
          <a:xfrm>
            <a:off x="5691570" y="4038032"/>
            <a:ext cx="1924484" cy="68664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 Model 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learns from training data]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D857C0-6C38-4DC0-8AEB-CA6A944B26C2}"/>
              </a:ext>
            </a:extLst>
          </p:cNvPr>
          <p:cNvSpPr/>
          <p:nvPr/>
        </p:nvSpPr>
        <p:spPr bwMode="auto">
          <a:xfrm>
            <a:off x="5691569" y="4861974"/>
            <a:ext cx="1938621" cy="6914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Score Model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predicts on testing data]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24197D-48E4-4AFF-BA31-A1E2BA0637E3}"/>
              </a:ext>
            </a:extLst>
          </p:cNvPr>
          <p:cNvSpPr/>
          <p:nvPr/>
        </p:nvSpPr>
        <p:spPr bwMode="auto">
          <a:xfrm>
            <a:off x="5637158" y="5690781"/>
            <a:ext cx="1938621" cy="6784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 Model 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[Compare predicted results and true labels]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C0A13C-C647-4531-BF38-3E2B6C1A639C}"/>
              </a:ext>
            </a:extLst>
          </p:cNvPr>
          <p:cNvSpPr/>
          <p:nvPr/>
        </p:nvSpPr>
        <p:spPr bwMode="auto">
          <a:xfrm>
            <a:off x="9316237" y="4035621"/>
            <a:ext cx="1938621" cy="6914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Score Model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predicts on future data]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2BD49F-151B-4771-A504-62191AFBD3CF}"/>
              </a:ext>
            </a:extLst>
          </p:cNvPr>
          <p:cNvSpPr/>
          <p:nvPr/>
        </p:nvSpPr>
        <p:spPr bwMode="auto">
          <a:xfrm>
            <a:off x="9124270" y="5070400"/>
            <a:ext cx="2322554" cy="80141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Prediction Results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E6A412-488D-464D-8F8D-E5B3D6E69786}"/>
              </a:ext>
            </a:extLst>
          </p:cNvPr>
          <p:cNvCxnSpPr>
            <a:stCxn id="33" idx="4"/>
            <a:endCxn id="37" idx="0"/>
          </p:cNvCxnSpPr>
          <p:nvPr/>
        </p:nvCxnSpPr>
        <p:spPr>
          <a:xfrm>
            <a:off x="6473776" y="1914572"/>
            <a:ext cx="0" cy="25860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30">
            <a:extLst>
              <a:ext uri="{FF2B5EF4-FFF2-40B4-BE49-F238E27FC236}">
                <a16:creationId xmlns:a16="http://schemas.microsoft.com/office/drawing/2014/main" id="{FDB7E62F-E6A1-4F00-A18C-751416690463}"/>
              </a:ext>
            </a:extLst>
          </p:cNvPr>
          <p:cNvCxnSpPr>
            <a:stCxn id="37" idx="1"/>
            <a:endCxn id="34" idx="0"/>
          </p:cNvCxnSpPr>
          <p:nvPr/>
        </p:nvCxnSpPr>
        <p:spPr>
          <a:xfrm rot="10800000" flipV="1">
            <a:off x="5150638" y="2551950"/>
            <a:ext cx="486520" cy="396341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32">
            <a:extLst>
              <a:ext uri="{FF2B5EF4-FFF2-40B4-BE49-F238E27FC236}">
                <a16:creationId xmlns:a16="http://schemas.microsoft.com/office/drawing/2014/main" id="{6B4DB5F4-4C03-4B27-ADC3-5722B1F940E1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>
            <a:off x="7310397" y="2551950"/>
            <a:ext cx="511761" cy="396341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35">
            <a:extLst>
              <a:ext uri="{FF2B5EF4-FFF2-40B4-BE49-F238E27FC236}">
                <a16:creationId xmlns:a16="http://schemas.microsoft.com/office/drawing/2014/main" id="{A5311067-9816-4A03-BA60-252BDFB935C3}"/>
              </a:ext>
            </a:extLst>
          </p:cNvPr>
          <p:cNvCxnSpPr>
            <a:stCxn id="34" idx="4"/>
            <a:endCxn id="38" idx="1"/>
          </p:cNvCxnSpPr>
          <p:nvPr/>
        </p:nvCxnSpPr>
        <p:spPr>
          <a:xfrm rot="16200000" flipH="1">
            <a:off x="5078075" y="3822268"/>
            <a:ext cx="631646" cy="48652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8">
            <a:extLst>
              <a:ext uri="{FF2B5EF4-FFF2-40B4-BE49-F238E27FC236}">
                <a16:creationId xmlns:a16="http://schemas.microsoft.com/office/drawing/2014/main" id="{CCCE2420-1ACB-4250-A796-6B88E6E0C203}"/>
              </a:ext>
            </a:extLst>
          </p:cNvPr>
          <p:cNvCxnSpPr>
            <a:stCxn id="35" idx="4"/>
            <a:endCxn id="39" idx="3"/>
          </p:cNvCxnSpPr>
          <p:nvPr/>
        </p:nvCxnSpPr>
        <p:spPr>
          <a:xfrm rot="5400000">
            <a:off x="6969969" y="4355515"/>
            <a:ext cx="1457999" cy="24638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2">
            <a:extLst>
              <a:ext uri="{FF2B5EF4-FFF2-40B4-BE49-F238E27FC236}">
                <a16:creationId xmlns:a16="http://schemas.microsoft.com/office/drawing/2014/main" id="{A7D9B964-522A-4ECD-91F1-C18BA339E4B8}"/>
              </a:ext>
            </a:extLst>
          </p:cNvPr>
          <p:cNvCxnSpPr>
            <a:stCxn id="38" idx="3"/>
            <a:endCxn id="41" idx="1"/>
          </p:cNvCxnSpPr>
          <p:nvPr/>
        </p:nvCxnSpPr>
        <p:spPr>
          <a:xfrm flipV="1">
            <a:off x="7561643" y="4381352"/>
            <a:ext cx="175459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6">
            <a:extLst>
              <a:ext uri="{FF2B5EF4-FFF2-40B4-BE49-F238E27FC236}">
                <a16:creationId xmlns:a16="http://schemas.microsoft.com/office/drawing/2014/main" id="{32DE9E87-370C-47DD-AD29-59183F1C1FC1}"/>
              </a:ext>
            </a:extLst>
          </p:cNvPr>
          <p:cNvCxnSpPr>
            <a:cxnSpLocks/>
            <a:stCxn id="36" idx="4"/>
            <a:endCxn id="41" idx="0"/>
          </p:cNvCxnSpPr>
          <p:nvPr/>
        </p:nvCxnSpPr>
        <p:spPr>
          <a:xfrm rot="5400000">
            <a:off x="9491233" y="2751807"/>
            <a:ext cx="2078130" cy="4894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5CD5A913-CE08-46F1-AA72-6C3008E0144D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5400000">
            <a:off x="10113888" y="4898741"/>
            <a:ext cx="34331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5B8D3A-1570-49D7-9EB6-8BCFCE485C43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6599400" y="4724671"/>
            <a:ext cx="7068" cy="1373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D8B187-E86C-4F14-92A3-26751FA1E079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6606467" y="5553432"/>
            <a:ext cx="0" cy="13734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33">
            <a:extLst>
              <a:ext uri="{FF2B5EF4-FFF2-40B4-BE49-F238E27FC236}">
                <a16:creationId xmlns:a16="http://schemas.microsoft.com/office/drawing/2014/main" id="{E39C8FEB-16D7-4C8A-84E2-560413D973D7}"/>
              </a:ext>
            </a:extLst>
          </p:cNvPr>
          <p:cNvCxnSpPr>
            <a:stCxn id="31" idx="3"/>
            <a:endCxn id="33" idx="2"/>
          </p:cNvCxnSpPr>
          <p:nvPr/>
        </p:nvCxnSpPr>
        <p:spPr>
          <a:xfrm flipV="1">
            <a:off x="2683281" y="1513865"/>
            <a:ext cx="2629219" cy="3815155"/>
          </a:xfrm>
          <a:prstGeom prst="bentConnector3">
            <a:avLst>
              <a:gd name="adj1" fmla="val 38587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DFFD61-6E71-4F16-9064-5D2321F45F8D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1808921" y="3166575"/>
            <a:ext cx="885" cy="42919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C5AFF3-AF82-4371-B6EB-56CD344A3054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1808921" y="4509789"/>
            <a:ext cx="6182" cy="36222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1183D55-3652-4C11-B5C7-0E67154585D6}"/>
                  </a:ext>
                </a:extLst>
              </p14:cNvPr>
              <p14:cNvContentPartPr/>
              <p14:nvPr/>
            </p14:nvContentPartPr>
            <p14:xfrm>
              <a:off x="2428809" y="4043923"/>
              <a:ext cx="2912040" cy="2577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1183D55-3652-4C11-B5C7-0E67154585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809" y="4035282"/>
                <a:ext cx="2929680" cy="25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09B1369-274A-4CE5-BC0E-314D35D51BB7}"/>
                  </a:ext>
                </a:extLst>
              </p14:cNvPr>
              <p14:cNvContentPartPr/>
              <p14:nvPr/>
            </p14:nvContentPartPr>
            <p14:xfrm>
              <a:off x="242169" y="4584283"/>
              <a:ext cx="1717200" cy="2155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09B1369-274A-4CE5-BC0E-314D35D51B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27" y="4575283"/>
                <a:ext cx="1734844" cy="21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DC3BBB4-4ADC-4F16-9891-FCBEA1061FCA}"/>
                  </a:ext>
                </a:extLst>
              </p14:cNvPr>
              <p14:cNvContentPartPr/>
              <p14:nvPr/>
            </p14:nvContentPartPr>
            <p14:xfrm>
              <a:off x="7778769" y="608083"/>
              <a:ext cx="4283640" cy="6117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DC3BBB4-4ADC-4F16-9891-FCBEA1061F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0129" y="599443"/>
                <a:ext cx="4301280" cy="61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5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GXFY15">
  <a:themeElements>
    <a:clrScheme name="Custom 5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IoT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oT" id="{1A28EA9D-8FA7-4685-9C12-B90585D9DE45}" vid="{83CBEF95-E0D6-4CDE-BA6F-843577698027}"/>
    </a:ext>
  </a:extLst>
</a:theme>
</file>

<file path=ppt/theme/theme4.xml><?xml version="1.0" encoding="utf-8"?>
<a:theme xmlns:a="http://schemas.openxmlformats.org/drawingml/2006/main" name="2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introduction to Azure Databricks &lt;a href="https://microsoft.sharepoint.com/sites/infopedia/media/details/aevd-3-128209"&gt;View recording session&lt;/a&gt;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training materials</TermName>
          <TermId xmlns="http://schemas.microsoft.com/office/infopath/2007/PartnerControls">806588bc-f86d-4a67-aeb8-7206d3434c40</TermId>
        </TermInfo>
      </Terms>
    </hd9637eefc984b85b6097c6374e15725>
    <k20e0dfa74bf4e44818db03027b0ccd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Artificial Intelligence and Research Group</TermName>
          <TermId xmlns="http://schemas.microsoft.com/office/infopath/2007/PartnerControls">bc53c690-bfc4-4b06-b08b-99b2bf5a2a45</TermId>
        </TermInfo>
      </Terms>
    </k20e0dfa74bf4e44818db03027b0ccd8>
    <Owner xmlns="230e9df3-be65-4c73-a93b-d1236ebd677e">
      <UserInfo>
        <DisplayName>Shelley Way</DisplayName>
        <AccountId>79</AccountId>
        <AccountType/>
      </UserInfo>
    </Owner>
    <PublishDate xmlns="230E9DF3-BE65-4C73-A93B-D1236EBD677E">2018-06-14T07:00:00+00:00</PublishDate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Expire_x0020_Review xmlns="230e9df3-be65-4c73-a93b-d1236ebd677e">2019-06-14T07:00:00+00:00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  <TermInfo xmlns="http://schemas.microsoft.com/office/infopath/2007/PartnerControls">
          <TermName xmlns="http://schemas.microsoft.com/office/infopath/2007/PartnerControls">Microsoft Azure Marketing</TermName>
          <TermId xmlns="http://schemas.microsoft.com/office/infopath/2007/PartnerControls">0958c357-5252-473f-8b4e-42f27525a99d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users</TermName>
          <TermId xmlns="http://schemas.microsoft.com/office/infopath/2007/PartnerControls">461efa83-0283-486a-a8d5-943328f3693f</TermId>
        </TermInfo>
      </Terms>
    </ConfidentialityTaxHTField0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</Terms>
    </eb54ac91059940029a3cc8a4ff5af673>
    <FolderExtensions xmlns="230e9df3-be65-4c73-a93b-d1236ebd677e" xsi:nil="true"/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i:0#.f|membership|v-danaja@microsoft.com</DisplayName>
        <AccountId>176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/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https://microsoft.sharepoint.com/sites/Infopedia_G01KC/Style%20Library/Thumbnails/G01KC-2-1217/Creating%20Custom%20AI%20Solutions%20with%20Azure%20Databricks.png</Url>
      <Description>/sites/Infopedia_G01KC/Style Library/Thumbnails/G01KC-2-1217/Creating Custom AI Solutions with Azure Databricks.png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artificial intelligence</TermName>
          <TermId xmlns="http://schemas.microsoft.com/office/infopath/2007/PartnerControls">11fa0c26-d93f-4fa8-9b81-cf60b8e62d0c</TermId>
        </TermInfo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657064bb-35a2-46dd-babb-ff4e84e62f8c</TermId>
        </TermInfo>
      </Terms>
    </i1b478372f814787abd313030b81fcb2>
    <TaxKeywordTaxHTField xmlns="230e9df3-be65-4c73-a93b-d1236ebd677e">
      <Terms xmlns="http://schemas.microsoft.com/office/infopath/2007/PartnerControls"/>
    </TaxKeywordTaxHTField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36</Value>
      <Value>35</Value>
      <Value>34</Value>
      <Value>31</Value>
      <Value>29</Value>
      <Value>2325</Value>
      <Value>2182</Value>
      <Value>21</Value>
      <Value>2236</Value>
      <Value>342</Value>
      <Value>2559</Value>
      <Value>5</Value>
      <Value>374</Value>
      <Value>222</Value>
    </TaxCatchAll>
    <Update_x0020_Parent_x0020_Child_x0020_Relation_x0020_for_x0020_KCDOCs2 xmlns="1c7e1a94-f886-43f0-af7a-031cdfff3ff3">
      <Url>https://microsoft.sharepoint.com/sites/Infopedia_G01KC/_layouts/15/wrkstat.aspx?List=1c7e1a94-f886-43f0-af7a-031cdfff3ff3&amp;WorkflowInstanceName=03c8f206-944f-4f9e-932d-f559141e2cd5</Url>
      <Description>Update Parent Child Relation for KCDOCs2</Description>
    </Update_x0020_Parent_x0020_Child_x0020_Relation_x0020_for_x0020_KCDOCs2>
    <mb88723863e1404388ba3733387d48df xmlns="230e9df3-be65-4c73-a93b-d1236ebd677e">
      <Terms xmlns="http://schemas.microsoft.com/office/infopath/2007/PartnerControls"/>
    </mb88723863e1404388ba3733387d48df>
    <ParentID1 xmlns="230e9df3-be65-4c73-a93b-d1236ebd677e">G01KC-2-1209</ParentID1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platform</TermName>
          <TermId xmlns="http://schemas.microsoft.com/office/infopath/2007/PartnerControls">df6aaec2-d07c-4319-b510-15a691aea35b</TermId>
        </TermInfo>
        <TermInfo xmlns="http://schemas.microsoft.com/office/infopath/2007/PartnerControls">
          <TermName xmlns="http://schemas.microsoft.com/office/infopath/2007/PartnerControls">features</TermName>
          <TermId xmlns="http://schemas.microsoft.com/office/infopath/2007/PartnerControls">94b87768-f145-4764-adbd-fec700e47348</TermId>
        </TermInfo>
        <TermInfo xmlns="http://schemas.microsoft.com/office/infopath/2007/PartnerControls">
          <TermName xmlns="http://schemas.microsoft.com/office/infopath/2007/PartnerControls">readiness</TermName>
          <TermId xmlns="http://schemas.microsoft.com/office/infopath/2007/PartnerControls">0bad9107-5243-4424-8599-de9537dda9af</TermId>
        </TermInfo>
      </Terms>
    </m6c7b4717b6346e6a075a59dd47eac69>
    <GenericText2 xmlns="230e9df3-be65-4c73-a93b-d1236ebd677e" xsi:nil="true"/>
    <_dlc_DocId xmlns="230e9df3-be65-4c73-a93b-d1236ebd677e">G01KC-1878465518-1217</_dlc_DocId>
    <_dlc_DocIdUrl xmlns="230e9df3-be65-4c73-a93b-d1236ebd677e">
      <Url>https://microsoft.sharepoint.com/sites/Infopedia_G01KC/_layouts/15/DocIdRedir.aspx?ID=G01KC-1878465518-1217</Url>
      <Description>G01KC-1878465518-1217</Description>
    </_dlc_DocIdUrl>
    <_dlc_ExpireDateSaved xmlns="http://schemas.microsoft.com/sharepoint/v3" xsi:nil="true"/>
    <_dlc_ExpireDate xmlns="http://schemas.microsoft.com/sharepoint/v3">2019-06-14T07:00:00+00:00</_dlc_ExpireDate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6A83F15B98C1FD4E8D76F6993277120D|-2104630519" UniqueId="7644ab00-0194-4713-bed7-07a1a8370af3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5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6A83F15B98C1FD4E8D76F6993277120D" ma:contentTypeVersion="36" ma:contentTypeDescription="" ma:contentTypeScope="" ma:versionID="ea62070e73627ed261dccb5fc742980c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xmlns:ns5="1c7e1a94-f886-43f0-af7a-031cdfff3ff3" targetNamespace="http://schemas.microsoft.com/office/2006/metadata/properties" ma:root="true" ma:fieldsID="2d5fd911e1338750595046e52099feb0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import namespace="1c7e1a94-f886-43f0-af7a-031cdfff3ff3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_dlc_DocIdPersistId" minOccurs="0"/>
                <xsd:element ref="ns2:eb54ac91059940029a3cc8a4ff5af673" minOccurs="0"/>
                <xsd:element ref="ns1:ReportOwner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Coowner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4:MediaServiceDateTaken" minOccurs="0"/>
                <xsd:element ref="ns4:MediaServiceAutoTags" minOccurs="0"/>
                <xsd:element ref="ns5:Update_x0020_Parent_x0020_Child_x0020_Relation_x0020_for_x0020_KCDOCs2" minOccurs="0"/>
                <xsd:element ref="ns2:_dlc_DocIdUrl" minOccurs="0"/>
                <xsd:element ref="ns1:_dlc_Exempt" minOccurs="0"/>
                <xsd:element ref="ns1:_dlc_ExpireDateSaved" minOccurs="0"/>
                <xsd:element ref="ns1:_dlc_ExpireDate" minOccurs="0"/>
                <xsd:element ref="ns5:MediaServiceOCR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3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6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7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8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_dlc_DocIdPersistId" ma:index="36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37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Coowner" ma:index="67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68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69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70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71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_dlc_DocIdUrl" ma:index="7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e1a94-f886-43f0-af7a-031cdfff3ff3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_x0020_for_x0020_KCDOCs2" ma:index="74" nillable="true" ma:displayName="Update Parent Child Relation for KCDOCs2" ma:internalName="Update_x0020_Parent_x0020_Child_x0020_Relation_x0020_for_x0020_KCDOCs2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CR" ma:index="8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0F4F16-939D-4838-9E15-BAE226F757F6}">
  <ds:schemaRefs>
    <ds:schemaRef ds:uri="http://schemas.microsoft.com/office/2006/metadata/properties"/>
    <ds:schemaRef ds:uri="1c7e1a94-f886-43f0-af7a-031cdfff3ff3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230e9df3-be65-4c73-a93b-d1236ebd677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3bc04a5-d503-43b1-b98c-a8cf663329d9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B1549F1-DE0F-467F-A245-E8DCE80EEE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FB653A3-9A84-4CEC-B340-17E1497AEE59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A561F2C3-A223-4B84-B2AF-DCE7590B694D}">
  <ds:schemaRefs>
    <ds:schemaRef ds:uri="office.server.policy"/>
  </ds:schemaRefs>
</ds:datastoreItem>
</file>

<file path=customXml/itemProps5.xml><?xml version="1.0" encoding="utf-8"?>
<ds:datastoreItem xmlns:ds="http://schemas.openxmlformats.org/officeDocument/2006/customXml" ds:itemID="{EF4E0D61-48E2-4922-A8AC-EB6894C2E1DE}">
  <ds:schemaRefs>
    <ds:schemaRef ds:uri="Microsoft.SharePoint.Taxonomy.ContentTypeSync"/>
  </ds:schemaRefs>
</ds:datastoreItem>
</file>

<file path=customXml/itemProps6.xml><?xml version="1.0" encoding="utf-8"?>
<ds:datastoreItem xmlns:ds="http://schemas.openxmlformats.org/officeDocument/2006/customXml" ds:itemID="{E59976CF-50F4-4443-9C41-A9FC19ACF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1c7e1a94-f886-43f0-af7a-031cdfff3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2437</TotalTime>
  <Words>1841</Words>
  <Application>Microsoft Office PowerPoint</Application>
  <PresentationFormat>Widescreen</PresentationFormat>
  <Paragraphs>408</Paragraphs>
  <Slides>28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8" baseType="lpstr">
      <vt:lpstr>ＭＳ Ｐゴシック</vt:lpstr>
      <vt:lpstr>Arial</vt:lpstr>
      <vt:lpstr>Arial Black</vt:lpstr>
      <vt:lpstr>Calibri</vt:lpstr>
      <vt:lpstr>Calibri Light</vt:lpstr>
      <vt:lpstr>Consolas</vt:lpstr>
      <vt:lpstr>Mangal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MGXFY15</vt:lpstr>
      <vt:lpstr>EBC_2017</vt:lpstr>
      <vt:lpstr>IoT</vt:lpstr>
      <vt:lpstr>2_ML</vt:lpstr>
      <vt:lpstr>think-cell Slide</vt:lpstr>
      <vt:lpstr>PowerPoint Presentation</vt:lpstr>
      <vt:lpstr>Azure Databricks</vt:lpstr>
      <vt:lpstr>PowerPoint Presentation</vt:lpstr>
      <vt:lpstr>Agenda</vt:lpstr>
      <vt:lpstr>PowerPoint Presentation</vt:lpstr>
      <vt:lpstr>Apache Spark</vt:lpstr>
      <vt:lpstr>Apache Spark MLlib </vt:lpstr>
      <vt:lpstr>Machine Learning Model </vt:lpstr>
      <vt:lpstr>Modeling Data Science Process</vt:lpstr>
      <vt:lpstr>Hidden Technical Debt in ML System</vt:lpstr>
      <vt:lpstr>Challenges with Productionizing a Model</vt:lpstr>
      <vt:lpstr>Why do we need Robust Model Deployment System</vt:lpstr>
      <vt:lpstr>Different environments where Model gets deployed</vt:lpstr>
      <vt:lpstr>Bring Agile to this process</vt:lpstr>
      <vt:lpstr>Different environments where Model gets deployed</vt:lpstr>
      <vt:lpstr>Ideal Scoring Environment</vt:lpstr>
      <vt:lpstr>Online Learning and Open/Closed Loop</vt:lpstr>
      <vt:lpstr>Model Scoring use cases </vt:lpstr>
      <vt:lpstr>Architecture Options – Model Scoring</vt:lpstr>
      <vt:lpstr>Architecture Sample 1 – eCommerce App</vt:lpstr>
      <vt:lpstr>Architecture Sample 2 – eCommerce App</vt:lpstr>
      <vt:lpstr>Architecture Sample 3 – Focus of the topic</vt:lpstr>
      <vt:lpstr>Azure Databricks – ML Model Export</vt:lpstr>
      <vt:lpstr>Azure Databricks Model Deployment Life Cycle  </vt:lpstr>
      <vt:lpstr>Azure Databricks Model Deployment Options</vt:lpstr>
      <vt:lpstr>Mleap Components</vt:lpstr>
      <vt:lpstr>What are these customers looking to do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Custom AI Solutions with Azure Databricks</dc:title>
  <dc:creator>Manjunath Suryanarayana Sastry</dc:creator>
  <cp:lastModifiedBy>Manjunath Suryanarayana Sastry</cp:lastModifiedBy>
  <cp:revision>35</cp:revision>
  <dcterms:created xsi:type="dcterms:W3CDTF">2018-05-16T16:52:15Z</dcterms:created>
  <dcterms:modified xsi:type="dcterms:W3CDTF">2018-10-22T16:33:45Z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nishanth@microsoft.com</vt:lpwstr>
  </property>
  <property fmtid="{D5CDD505-2E9C-101B-9397-08002B2CF9AE}" pid="5" name="MSIP_Label_f42aa342-8706-4288-bd11-ebb85995028c_SetDate">
    <vt:lpwstr>2018-05-16T18:01:06.7049817Z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0x0101000E4CB7077FEE4FF7AE86D4A500EEC780030016C849C62B10EB41ACA8C7EEDEF40BB2006A83F15B98C1FD4E8D76F6993277120D</vt:lpwstr>
  </property>
  <property fmtid="{D5CDD505-2E9C-101B-9397-08002B2CF9AE}" pid="11" name="_dlc_policyId">
    <vt:lpwstr>0x0101000E4CB7077FEE4FF7AE86D4A500EEC780030016C849C62B10EB41ACA8C7EEDEF40BB2006A83F15B98C1FD4E8D76F6993277120D|-2104630519</vt:lpwstr>
  </property>
  <property fmtid="{D5CDD505-2E9C-101B-9397-08002B2CF9AE}" pid="12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13" name="_dlc_DocIdItemGuid">
    <vt:lpwstr>3bfa04c4-c2d6-4936-b7a8-1c1dc87fd33a</vt:lpwstr>
  </property>
  <property fmtid="{D5CDD505-2E9C-101B-9397-08002B2CF9AE}" pid="14" name="TaxKeyword">
    <vt:lpwstr/>
  </property>
  <property fmtid="{D5CDD505-2E9C-101B-9397-08002B2CF9AE}" pid="15" name="Region">
    <vt:lpwstr/>
  </property>
  <property fmtid="{D5CDD505-2E9C-101B-9397-08002B2CF9AE}" pid="16" name="Confidentiality">
    <vt:lpwstr>5;#internal users|461efa83-0283-486a-a8d5-943328f3693f</vt:lpwstr>
  </property>
  <property fmtid="{D5CDD505-2E9C-101B-9397-08002B2CF9AE}" pid="17" name="ItemType">
    <vt:lpwstr>35;#training materials|806588bc-f86d-4a67-aeb8-7206d3434c40</vt:lpwstr>
  </property>
  <property fmtid="{D5CDD505-2E9C-101B-9397-08002B2CF9AE}" pid="18" name="Industries">
    <vt:lpwstr/>
  </property>
  <property fmtid="{D5CDD505-2E9C-101B-9397-08002B2CF9AE}" pid="19" name="Competitors">
    <vt:lpwstr/>
  </property>
  <property fmtid="{D5CDD505-2E9C-101B-9397-08002B2CF9AE}" pid="20" name="ExperienceContentType">
    <vt:lpwstr/>
  </property>
  <property fmtid="{D5CDD505-2E9C-101B-9397-08002B2CF9AE}" pid="21" name="SMSGDomain">
    <vt:lpwstr>21;#Cloud and Enterprise|adc2fe87-c79a-4ded-a449-3f86b954069d;#36;#Worldwide Readiness|c6595b84-b463-470a-bb46-2a47364645be</vt:lpwstr>
  </property>
  <property fmtid="{D5CDD505-2E9C-101B-9397-08002B2CF9AE}" pid="22" name="BusinessArchitecture">
    <vt:lpwstr>2559;#artificial intelligence|11fa0c26-d93f-4fa8-9b81-cf60b8e62d0c;#374;#machine learning|912b89bd-3197-4d37-838b-dea3c299099a;#2325;#Data and AI|60d86926-9fc6-4873-ad19-e15bf82160d7</vt:lpwstr>
  </property>
  <property fmtid="{D5CDD505-2E9C-101B-9397-08002B2CF9AE}" pid="23" name="Products">
    <vt:lpwstr/>
  </property>
  <property fmtid="{D5CDD505-2E9C-101B-9397-08002B2CF9AE}" pid="24" name="EnterpriseDomainTags">
    <vt:lpwstr/>
  </property>
  <property fmtid="{D5CDD505-2E9C-101B-9397-08002B2CF9AE}" pid="25" name="ActivitiesAndPrograms">
    <vt:lpwstr>2236;#Intelligent Cloud|657064bb-35a2-46dd-babb-ff4e84e62f8c</vt:lpwstr>
  </property>
  <property fmtid="{D5CDD505-2E9C-101B-9397-08002B2CF9AE}" pid="26" name="Partners">
    <vt:lpwstr/>
  </property>
  <property fmtid="{D5CDD505-2E9C-101B-9397-08002B2CF9AE}" pid="27" name="Segments">
    <vt:lpwstr>2182;#Artificial Intelligence and Research Group|bc53c690-bfc4-4b06-b08b-99b2bf5a2a45</vt:lpwstr>
  </property>
  <property fmtid="{D5CDD505-2E9C-101B-9397-08002B2CF9AE}" pid="28" name="Topics">
    <vt:lpwstr>342;#Azure platform|df6aaec2-d07c-4319-b510-15a691aea35b;#29;#features|94b87768-f145-4764-adbd-fec700e47348;#222;#readiness|0bad9107-5243-4424-8599-de9537dda9af</vt:lpwstr>
  </property>
  <property fmtid="{D5CDD505-2E9C-101B-9397-08002B2CF9AE}" pid="29" name="Groups">
    <vt:lpwstr>34;#Worldwide Readiness|c6595b84-b463-470a-bb46-2a47364645be;#31;#Microsoft Azure Marketing|0958c357-5252-473f-8b4e-42f27525a99d</vt:lpwstr>
  </property>
  <property fmtid="{D5CDD505-2E9C-101B-9397-08002B2CF9AE}" pid="30" name="Languages">
    <vt:lpwstr/>
  </property>
  <property fmtid="{D5CDD505-2E9C-101B-9397-08002B2CF9AE}" pid="31" name="TechnicalLevel">
    <vt:lpwstr/>
  </property>
  <property fmtid="{D5CDD505-2E9C-101B-9397-08002B2CF9AE}" pid="32" name="Audiences">
    <vt:lpwstr/>
  </property>
  <property fmtid="{D5CDD505-2E9C-101B-9397-08002B2CF9AE}" pid="33" name="Roles">
    <vt:lpwstr/>
  </property>
  <property fmtid="{D5CDD505-2E9C-101B-9397-08002B2CF9AE}" pid="34" name="_docset_NoMedatataSyncRequired">
    <vt:lpwstr>False</vt:lpwstr>
  </property>
  <property fmtid="{D5CDD505-2E9C-101B-9397-08002B2CF9AE}" pid="35" name="of67e5d4b76f4a9db8769983fda9cec0">
    <vt:lpwstr/>
  </property>
  <property fmtid="{D5CDD505-2E9C-101B-9397-08002B2CF9AE}" pid="36" name="NewsType">
    <vt:lpwstr/>
  </property>
  <property fmtid="{D5CDD505-2E9C-101B-9397-08002B2CF9AE}" pid="37" name="MSProducts">
    <vt:lpwstr/>
  </property>
  <property fmtid="{D5CDD505-2E9C-101B-9397-08002B2CF9AE}" pid="38" name="l6f004f21209409da86a713c0f24627d">
    <vt:lpwstr/>
  </property>
  <property fmtid="{D5CDD505-2E9C-101B-9397-08002B2CF9AE}" pid="39" name="MSProductsTaxHTField0">
    <vt:lpwstr/>
  </property>
  <property fmtid="{D5CDD505-2E9C-101B-9397-08002B2CF9AE}" pid="40" name="e8080b0481964c759b2c36ae49591b31">
    <vt:lpwstr/>
  </property>
  <property fmtid="{D5CDD505-2E9C-101B-9397-08002B2CF9AE}" pid="41" name="ldac8aee9d1f469e8cd8c3f8d6a615f2">
    <vt:lpwstr/>
  </property>
  <property fmtid="{D5CDD505-2E9C-101B-9397-08002B2CF9AE}" pid="42" name="EmployeeRole">
    <vt:lpwstr/>
  </property>
  <property fmtid="{D5CDD505-2E9C-101B-9397-08002B2CF9AE}" pid="43" name="NewsTopic">
    <vt:lpwstr/>
  </property>
  <property fmtid="{D5CDD505-2E9C-101B-9397-08002B2CF9AE}" pid="44" name="NewsSource">
    <vt:lpwstr/>
  </property>
  <property fmtid="{D5CDD505-2E9C-101B-9397-08002B2CF9AE}" pid="45" name="SMSGTags">
    <vt:lpwstr/>
  </property>
  <property fmtid="{D5CDD505-2E9C-101B-9397-08002B2CF9AE}" pid="46" name="MSPhysicalGeography">
    <vt:lpwstr/>
  </property>
  <property fmtid="{D5CDD505-2E9C-101B-9397-08002B2CF9AE}" pid="47" name="j3562c58ee414e028925bc902cfc01a1">
    <vt:lpwstr/>
  </property>
  <property fmtid="{D5CDD505-2E9C-101B-9397-08002B2CF9AE}" pid="48" name="la4444b61d19467597d63190b69ac227">
    <vt:lpwstr/>
  </property>
  <property fmtid="{D5CDD505-2E9C-101B-9397-08002B2CF9AE}" pid="49" name="Update Expiration Date For Docset2">
    <vt:lpwstr>, </vt:lpwstr>
  </property>
  <property fmtid="{D5CDD505-2E9C-101B-9397-08002B2CF9AE}" pid="50" name="LastSharedByUser">
    <vt:lpwstr>livanspr@microsoft.com</vt:lpwstr>
  </property>
  <property fmtid="{D5CDD505-2E9C-101B-9397-08002B2CF9AE}" pid="51" name="LastSharedByTime">
    <vt:filetime>2018-07-01T16:36:38Z</vt:filetime>
  </property>
  <property fmtid="{D5CDD505-2E9C-101B-9397-08002B2CF9AE}" pid="52" name="SharedWithUsers">
    <vt:lpwstr>22205;#Joris Valkonet</vt:lpwstr>
  </property>
</Properties>
</file>